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3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2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2" name="Google Shape;192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2401da4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2401da4db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2401da4db_0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401da4d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2401da4db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2401da4db_0_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3cc63e9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43cc63e98_2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43cc63e98_2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27" name="Google Shape;327;p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5:notes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90" name="Google Shape;390;p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7:notes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58" name="Google Shape;458;p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:notes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22" name="Google Shape;522;p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1:notes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99" name="Google Shape;599;p4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3:notes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69" name="Google Shape;669;p4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5:notes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47" name="Google Shape;747;p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7:notes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17" name="Google Shape;817;p4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2d61d64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2d61d64ac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g32d61d64ac_0_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4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5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5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5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569850" y="1757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Synthesis: Making Those Proteins!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350" y="1645725"/>
            <a:ext cx="6543300" cy="49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497625" y="6500325"/>
            <a:ext cx="73401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https://www.youtube.com/watch?v=gG7uCskUOrA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04800"/>
            <a:ext cx="4343400" cy="372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/>
          <p:nvPr/>
        </p:nvSpPr>
        <p:spPr>
          <a:xfrm>
            <a:off x="4572000" y="304800"/>
            <a:ext cx="1600200" cy="175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304800" y="762000"/>
            <a:ext cx="4038600" cy="155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#2: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bases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-DNA → Thymine (T)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-RNA → Uracil (U)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2" descr="05_26Suga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4191000"/>
            <a:ext cx="42291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5715000" y="5715000"/>
            <a:ext cx="457200" cy="45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8077200" y="5715000"/>
            <a:ext cx="533400" cy="45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304800" y="4191000"/>
            <a:ext cx="4114800" cy="155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#3: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Sugars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-DNA → deoxyribose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-RNA → ribose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 descr="25_05"/>
          <p:cNvPicPr preferRelativeResize="0"/>
          <p:nvPr/>
        </p:nvPicPr>
        <p:blipFill rotWithShape="1">
          <a:blip r:embed="rId3">
            <a:alphaModFix/>
          </a:blip>
          <a:srcRect l="5624" t="2840" r="5624"/>
          <a:stretch/>
        </p:blipFill>
        <p:spPr>
          <a:xfrm>
            <a:off x="1066800" y="228600"/>
            <a:ext cx="7067550" cy="54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228600" y="5867400"/>
            <a:ext cx="73196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base does Uracil pair with?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228600" y="5715000"/>
            <a:ext cx="8458200" cy="838200"/>
          </a:xfrm>
          <a:prstGeom prst="rect">
            <a:avLst/>
          </a:prstGeom>
          <a:noFill/>
          <a:ln w="76200" cap="flat" cmpd="sng">
            <a:solidFill>
              <a:srgbClr val="6CF5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Types of RNA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Messenger RNA (mRNA)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copies DNA’s code &amp; carries it to the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ribosome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Transfer RNA (tRNA)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takes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ribosomes, where they can be joined into a chain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Ribosomal RNA (rRNA)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up the ribosomes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Messenger RNA (mRNA)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1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Straight chain of Nucleotides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in the Nucleus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Copies DNA &amp; leaves through nuclear pores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 the Nitrogen Bases A, G, C, U ( no T )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5" descr="mRNA-col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295400"/>
            <a:ext cx="2095500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 descr="m_r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4953000"/>
            <a:ext cx="312420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RNA (tRNA)</a:t>
            </a: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Clover-leaf shape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an attachment site at one end for an amino acid…each tRNA carries a specific amino acid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371600"/>
            <a:ext cx="4581525" cy="49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Ribosomal RNA (rRNA)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533400" y="2438400"/>
            <a:ext cx="4191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Globular in shape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 with proteins, makes up ribosomes</a:t>
            </a:r>
            <a:endParaRPr/>
          </a:p>
        </p:txBody>
      </p:sp>
      <p:pic>
        <p:nvPicPr>
          <p:cNvPr id="197" name="Google Shape;197;p27" descr="70SnKmode8_tR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2938" y="1600200"/>
            <a:ext cx="4691062" cy="464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Synthesis</a:t>
            </a: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of making proteins…. 2 parts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1) Transcription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2) Translation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4419600"/>
            <a:ext cx="2438400" cy="1951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28"/>
          <p:cNvCxnSpPr/>
          <p:nvPr/>
        </p:nvCxnSpPr>
        <p:spPr>
          <a:xfrm>
            <a:off x="3810000" y="5257800"/>
            <a:ext cx="2209800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06" name="Google Shape;20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4495800"/>
            <a:ext cx="2247900" cy="19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/>
        </p:nvSpPr>
        <p:spPr>
          <a:xfrm>
            <a:off x="4648200" y="4495800"/>
            <a:ext cx="4381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Video</a:t>
            </a:r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we learn about the two steps to make a protein, let’s make observations about a video showing the process…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u="none" dirty="0">
                <a:solidFill>
                  <a:schemeClr val="dk1"/>
                </a:solidFill>
              </a:rPr>
              <a:t>https://www.youtube.com/watch?v=Ikq9AcBcohA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Transcription</a:t>
            </a: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82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picks up the code from the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DNA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strand and takes it from the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nucleus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ribosomes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cytoplasm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goal: make a copy of the code and get it out of the nucleus!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228600" y="5181600"/>
            <a:ext cx="8686800" cy="914400"/>
          </a:xfrm>
          <a:prstGeom prst="rect">
            <a:avLst/>
          </a:prstGeom>
          <a:noFill/>
          <a:ln w="76200" cap="flat" cmpd="sng">
            <a:solidFill>
              <a:srgbClr val="6CF5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307975" y="5257800"/>
            <a:ext cx="74777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can’t DNA leave the nucleus?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 of Transcription</a:t>
            </a:r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1) DNA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unzips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2) RNA polymerase (an enzyme) matches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RNA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bases with DNA template to make a strand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3)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released and leaves through the nuclear pore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228600" y="4953000"/>
            <a:ext cx="71801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is this similar to replication?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228600" y="4876800"/>
            <a:ext cx="8458200" cy="838200"/>
          </a:xfrm>
          <a:prstGeom prst="rect">
            <a:avLst/>
          </a:prstGeom>
          <a:noFill/>
          <a:ln w="76200" cap="flat" cmpd="sng">
            <a:solidFill>
              <a:srgbClr val="6CF5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Review: DNA 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Hershey and Chase’s experiment showed that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 the genetic material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286000"/>
            <a:ext cx="7239000" cy="42465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609600" y="6482875"/>
            <a:ext cx="67524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https://www.youtube.com/watch?v=hubXqPrslR4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400" y="274650"/>
            <a:ext cx="7931975" cy="61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75" y="78588"/>
            <a:ext cx="8229600" cy="330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0150" y="3446848"/>
            <a:ext cx="5043125" cy="37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09600"/>
            <a:ext cx="8534400" cy="56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>
            <a:off x="1219200" y="1600200"/>
            <a:ext cx="6858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4"/>
          <p:cNvSpPr/>
          <p:nvPr/>
        </p:nvSpPr>
        <p:spPr>
          <a:xfrm>
            <a:off x="1143000" y="3810000"/>
            <a:ext cx="6858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2667000" y="3200400"/>
            <a:ext cx="9144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7162800" y="2667000"/>
            <a:ext cx="15240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Nucleotides</a:t>
            </a: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2438400" y="4495800"/>
            <a:ext cx="16764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 Polymerase</a:t>
            </a:r>
            <a:endParaRPr/>
          </a:p>
        </p:txBody>
      </p:sp>
      <p:sp>
        <p:nvSpPr>
          <p:cNvPr id="257" name="Google Shape;257;p34"/>
          <p:cNvSpPr/>
          <p:nvPr/>
        </p:nvSpPr>
        <p:spPr>
          <a:xfrm>
            <a:off x="2590800" y="1143000"/>
            <a:ext cx="6096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</a:t>
            </a:r>
            <a:endParaRPr/>
          </a:p>
        </p:txBody>
      </p:sp>
      <p:sp>
        <p:nvSpPr>
          <p:cNvPr id="258" name="Google Shape;258;p34"/>
          <p:cNvSpPr/>
          <p:nvPr/>
        </p:nvSpPr>
        <p:spPr>
          <a:xfrm>
            <a:off x="5562600" y="4953000"/>
            <a:ext cx="8382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</p:txBody>
      </p:sp>
      <p:cxnSp>
        <p:nvCxnSpPr>
          <p:cNvPr id="259" name="Google Shape;259;p34"/>
          <p:cNvCxnSpPr/>
          <p:nvPr/>
        </p:nvCxnSpPr>
        <p:spPr>
          <a:xfrm rot="10800000" flipH="1">
            <a:off x="5943600" y="4876800"/>
            <a:ext cx="53340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0" name="Google Shape;260;p34"/>
          <p:cNvCxnSpPr/>
          <p:nvPr/>
        </p:nvCxnSpPr>
        <p:spPr>
          <a:xfrm rot="10800000" flipH="1">
            <a:off x="3733800" y="4419600"/>
            <a:ext cx="3810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1" name="Google Shape;261;p34"/>
          <p:cNvSpPr txBox="1"/>
          <p:nvPr/>
        </p:nvSpPr>
        <p:spPr>
          <a:xfrm>
            <a:off x="785450" y="316525"/>
            <a:ext cx="67524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https://highered.mheducation.com/sites/9834092339/student_view0/chapter15/mrna_synthesis__transcription_.html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Transcribe!</a:t>
            </a:r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Let’s transcribe an mRNA molecule from a DNA template strand…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DNA →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 C  T  G  G  C  A  A  T  C  G  C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mRNA →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4989"/>
            <a:ext cx="9143998" cy="5408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881"/>
            <a:ext cx="8948057" cy="57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Translation</a:t>
            </a: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instructions (mRNA) are read by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tRNA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tRNA joins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right order in the ribosome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Goal: make a polypeptide!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 of Translation</a:t>
            </a:r>
            <a:endParaRPr/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goes to the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ribosome</a:t>
            </a:r>
            <a:endParaRPr/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AutoNum type="arabicParenR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tRNA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brings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ribosome</a:t>
            </a:r>
            <a:endParaRPr/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tRNA “reads” the mRNA instructions and puts the amino acids in the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right order</a:t>
            </a:r>
            <a:endParaRPr/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 acids link together by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peptide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bonds to make a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polypeptide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(protein)</a:t>
            </a:r>
            <a:endParaRPr/>
          </a:p>
          <a:p>
            <a:pPr marL="609600" marR="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tRNA “read” the mRNA instructions?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tRNA…”The Reader”</a:t>
            </a:r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body" idx="1"/>
          </p:nvPr>
        </p:nvSpPr>
        <p:spPr>
          <a:xfrm>
            <a:off x="152400" y="106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bases on mRNA strand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codon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1524000"/>
            <a:ext cx="2057400" cy="19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9"/>
          <p:cNvSpPr/>
          <p:nvPr/>
        </p:nvSpPr>
        <p:spPr>
          <a:xfrm>
            <a:off x="6629400" y="3276600"/>
            <a:ext cx="20574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3733800"/>
            <a:ext cx="240982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/>
          <p:nvPr/>
        </p:nvSpPr>
        <p:spPr>
          <a:xfrm>
            <a:off x="5318125" y="2173288"/>
            <a:ext cx="111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/>
          </a:p>
        </p:txBody>
      </p:sp>
      <p:sp>
        <p:nvSpPr>
          <p:cNvPr id="298" name="Google Shape;298;p39"/>
          <p:cNvSpPr txBox="1"/>
          <p:nvPr/>
        </p:nvSpPr>
        <p:spPr>
          <a:xfrm>
            <a:off x="7543800" y="4724400"/>
            <a:ext cx="94773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tRNA</a:t>
            </a: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5638800" y="5943600"/>
            <a:ext cx="1066800" cy="381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39"/>
          <p:cNvCxnSpPr/>
          <p:nvPr/>
        </p:nvCxnSpPr>
        <p:spPr>
          <a:xfrm rot="10800000">
            <a:off x="6705600" y="6172200"/>
            <a:ext cx="685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1" name="Google Shape;301;p39"/>
          <p:cNvSpPr txBox="1"/>
          <p:nvPr/>
        </p:nvSpPr>
        <p:spPr>
          <a:xfrm>
            <a:off x="7391400" y="6092825"/>
            <a:ext cx="12763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anticodon</a:t>
            </a:r>
            <a:endParaRPr/>
          </a:p>
        </p:txBody>
      </p:sp>
      <p:sp>
        <p:nvSpPr>
          <p:cNvPr id="302" name="Google Shape;302;p39"/>
          <p:cNvSpPr txBox="1"/>
          <p:nvPr/>
        </p:nvSpPr>
        <p:spPr>
          <a:xfrm>
            <a:off x="228600" y="3886200"/>
            <a:ext cx="4343400" cy="2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Question: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anticodon matches with these codons?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1)  A U C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2) G C A</a:t>
            </a: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152400" y="3810000"/>
            <a:ext cx="4343400" cy="2819400"/>
          </a:xfrm>
          <a:prstGeom prst="rect">
            <a:avLst/>
          </a:prstGeom>
          <a:noFill/>
          <a:ln w="76200" cap="flat" cmpd="sng">
            <a:solidFill>
              <a:srgbClr val="6CF5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152400" y="2362200"/>
            <a:ext cx="4206875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bases at bottom of each tRNA = anticodon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95400"/>
            <a:ext cx="5105400" cy="449738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0"/>
          <p:cNvSpPr txBox="1"/>
          <p:nvPr/>
        </p:nvSpPr>
        <p:spPr>
          <a:xfrm>
            <a:off x="5486400" y="2286000"/>
            <a:ext cx="3429000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complementary base pairing…HOW THRILLING!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are Proteins?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“work-horses” of the cell…they do a lot of different jobs!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A)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Antibodies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immune system (defense)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B)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hair and nails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C)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Speeding Up Reactions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enzymes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D)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hemoglobin (in blood)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E)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Movement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muscle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list goes on!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990600"/>
            <a:ext cx="8686800" cy="50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1"/>
          <p:cNvSpPr/>
          <p:nvPr/>
        </p:nvSpPr>
        <p:spPr>
          <a:xfrm>
            <a:off x="762000" y="3581400"/>
            <a:ext cx="9144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1"/>
          <p:cNvSpPr/>
          <p:nvPr/>
        </p:nvSpPr>
        <p:spPr>
          <a:xfrm>
            <a:off x="685800" y="4419600"/>
            <a:ext cx="10668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1"/>
          <p:cNvSpPr/>
          <p:nvPr/>
        </p:nvSpPr>
        <p:spPr>
          <a:xfrm>
            <a:off x="5410200" y="3200400"/>
            <a:ext cx="28956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1"/>
          <p:cNvSpPr/>
          <p:nvPr/>
        </p:nvSpPr>
        <p:spPr>
          <a:xfrm>
            <a:off x="4648200" y="5257800"/>
            <a:ext cx="36576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1"/>
          <p:cNvSpPr txBox="1"/>
          <p:nvPr/>
        </p:nvSpPr>
        <p:spPr>
          <a:xfrm>
            <a:off x="5318125" y="3163888"/>
            <a:ext cx="1657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Ribosome</a:t>
            </a:r>
            <a:endParaRPr/>
          </a:p>
        </p:txBody>
      </p:sp>
      <p:sp>
        <p:nvSpPr>
          <p:cNvPr id="321" name="Google Shape;321;p41"/>
          <p:cNvSpPr txBox="1"/>
          <p:nvPr/>
        </p:nvSpPr>
        <p:spPr>
          <a:xfrm>
            <a:off x="6400800" y="5105400"/>
            <a:ext cx="111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/>
          </a:p>
        </p:txBody>
      </p:sp>
      <p:sp>
        <p:nvSpPr>
          <p:cNvPr id="322" name="Google Shape;322;p41"/>
          <p:cNvSpPr/>
          <p:nvPr/>
        </p:nvSpPr>
        <p:spPr>
          <a:xfrm>
            <a:off x="1828800" y="3657600"/>
            <a:ext cx="1447800" cy="685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1"/>
          <p:cNvSpPr/>
          <p:nvPr/>
        </p:nvSpPr>
        <p:spPr>
          <a:xfrm>
            <a:off x="1828800" y="4495800"/>
            <a:ext cx="1447800" cy="685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"/>
          <p:cNvSpPr txBox="1">
            <a:spLocks noGrp="1"/>
          </p:cNvSpPr>
          <p:nvPr>
            <p:ph type="body" idx="4294967295"/>
          </p:nvPr>
        </p:nvSpPr>
        <p:spPr>
          <a:xfrm>
            <a:off x="1524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30" name="Google Shape;330;p42"/>
          <p:cNvSpPr/>
          <p:nvPr/>
        </p:nvSpPr>
        <p:spPr>
          <a:xfrm>
            <a:off x="152400" y="2362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1" name="Google Shape;331;p42"/>
          <p:cNvSpPr/>
          <p:nvPr/>
        </p:nvSpPr>
        <p:spPr>
          <a:xfrm>
            <a:off x="1428750" y="1828800"/>
            <a:ext cx="5583238" cy="356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73" y="118022"/>
                </a:moveTo>
                <a:lnTo>
                  <a:pt x="11054" y="116097"/>
                </a:lnTo>
                <a:lnTo>
                  <a:pt x="9826" y="114173"/>
                </a:lnTo>
                <a:lnTo>
                  <a:pt x="8598" y="112249"/>
                </a:lnTo>
                <a:lnTo>
                  <a:pt x="7369" y="109683"/>
                </a:lnTo>
                <a:lnTo>
                  <a:pt x="6551" y="107759"/>
                </a:lnTo>
                <a:lnTo>
                  <a:pt x="5732" y="105835"/>
                </a:lnTo>
                <a:lnTo>
                  <a:pt x="4913" y="103910"/>
                </a:lnTo>
                <a:lnTo>
                  <a:pt x="4503" y="101986"/>
                </a:lnTo>
                <a:lnTo>
                  <a:pt x="3684" y="100062"/>
                </a:lnTo>
                <a:lnTo>
                  <a:pt x="3275" y="98138"/>
                </a:lnTo>
                <a:lnTo>
                  <a:pt x="2456" y="96213"/>
                </a:lnTo>
                <a:lnTo>
                  <a:pt x="2047" y="94289"/>
                </a:lnTo>
                <a:lnTo>
                  <a:pt x="1637" y="91723"/>
                </a:lnTo>
                <a:lnTo>
                  <a:pt x="1228" y="89799"/>
                </a:lnTo>
                <a:lnTo>
                  <a:pt x="818" y="87875"/>
                </a:lnTo>
                <a:lnTo>
                  <a:pt x="409" y="85951"/>
                </a:lnTo>
                <a:lnTo>
                  <a:pt x="409" y="83385"/>
                </a:lnTo>
                <a:lnTo>
                  <a:pt x="0" y="78253"/>
                </a:lnTo>
                <a:lnTo>
                  <a:pt x="0" y="74405"/>
                </a:lnTo>
                <a:lnTo>
                  <a:pt x="0" y="70556"/>
                </a:lnTo>
                <a:lnTo>
                  <a:pt x="0" y="65425"/>
                </a:lnTo>
                <a:lnTo>
                  <a:pt x="0" y="61576"/>
                </a:lnTo>
                <a:lnTo>
                  <a:pt x="0" y="57728"/>
                </a:lnTo>
                <a:lnTo>
                  <a:pt x="0" y="52596"/>
                </a:lnTo>
                <a:lnTo>
                  <a:pt x="0" y="48748"/>
                </a:lnTo>
                <a:lnTo>
                  <a:pt x="0" y="44899"/>
                </a:lnTo>
                <a:lnTo>
                  <a:pt x="0" y="41051"/>
                </a:lnTo>
                <a:lnTo>
                  <a:pt x="0" y="37202"/>
                </a:lnTo>
                <a:lnTo>
                  <a:pt x="409" y="32071"/>
                </a:lnTo>
                <a:lnTo>
                  <a:pt x="409" y="28222"/>
                </a:lnTo>
                <a:lnTo>
                  <a:pt x="818" y="25657"/>
                </a:lnTo>
                <a:lnTo>
                  <a:pt x="1637" y="23732"/>
                </a:lnTo>
                <a:lnTo>
                  <a:pt x="2047" y="21808"/>
                </a:lnTo>
                <a:lnTo>
                  <a:pt x="2866" y="19884"/>
                </a:lnTo>
                <a:lnTo>
                  <a:pt x="4094" y="17959"/>
                </a:lnTo>
                <a:lnTo>
                  <a:pt x="5322" y="16677"/>
                </a:lnTo>
                <a:lnTo>
                  <a:pt x="6551" y="14752"/>
                </a:lnTo>
                <a:lnTo>
                  <a:pt x="7779" y="13469"/>
                </a:lnTo>
                <a:lnTo>
                  <a:pt x="9007" y="12187"/>
                </a:lnTo>
                <a:lnTo>
                  <a:pt x="10645" y="10262"/>
                </a:lnTo>
                <a:lnTo>
                  <a:pt x="12283" y="8979"/>
                </a:lnTo>
                <a:lnTo>
                  <a:pt x="15558" y="7697"/>
                </a:lnTo>
                <a:lnTo>
                  <a:pt x="17196" y="6414"/>
                </a:lnTo>
                <a:lnTo>
                  <a:pt x="18834" y="5772"/>
                </a:lnTo>
                <a:lnTo>
                  <a:pt x="21290" y="5131"/>
                </a:lnTo>
                <a:lnTo>
                  <a:pt x="22928" y="4489"/>
                </a:lnTo>
                <a:lnTo>
                  <a:pt x="26204" y="3848"/>
                </a:lnTo>
                <a:lnTo>
                  <a:pt x="27432" y="3207"/>
                </a:lnTo>
                <a:lnTo>
                  <a:pt x="29070" y="2565"/>
                </a:lnTo>
                <a:lnTo>
                  <a:pt x="32345" y="1924"/>
                </a:lnTo>
                <a:lnTo>
                  <a:pt x="35621" y="1282"/>
                </a:lnTo>
                <a:lnTo>
                  <a:pt x="38077" y="1282"/>
                </a:lnTo>
                <a:lnTo>
                  <a:pt x="39715" y="641"/>
                </a:lnTo>
                <a:lnTo>
                  <a:pt x="41353" y="0"/>
                </a:lnTo>
                <a:lnTo>
                  <a:pt x="44628" y="0"/>
                </a:lnTo>
                <a:lnTo>
                  <a:pt x="47085" y="0"/>
                </a:lnTo>
                <a:lnTo>
                  <a:pt x="50361" y="0"/>
                </a:lnTo>
                <a:lnTo>
                  <a:pt x="52817" y="0"/>
                </a:lnTo>
                <a:lnTo>
                  <a:pt x="56912" y="0"/>
                </a:lnTo>
                <a:lnTo>
                  <a:pt x="59368" y="0"/>
                </a:lnTo>
                <a:lnTo>
                  <a:pt x="62644" y="0"/>
                </a:lnTo>
                <a:lnTo>
                  <a:pt x="65919" y="0"/>
                </a:lnTo>
                <a:lnTo>
                  <a:pt x="69195" y="641"/>
                </a:lnTo>
                <a:lnTo>
                  <a:pt x="72470" y="1282"/>
                </a:lnTo>
                <a:lnTo>
                  <a:pt x="74927" y="1282"/>
                </a:lnTo>
                <a:lnTo>
                  <a:pt x="77384" y="1282"/>
                </a:lnTo>
                <a:lnTo>
                  <a:pt x="79840" y="1282"/>
                </a:lnTo>
                <a:lnTo>
                  <a:pt x="82297" y="1924"/>
                </a:lnTo>
                <a:lnTo>
                  <a:pt x="84754" y="1924"/>
                </a:lnTo>
                <a:lnTo>
                  <a:pt x="87210" y="2565"/>
                </a:lnTo>
                <a:lnTo>
                  <a:pt x="89667" y="2565"/>
                </a:lnTo>
                <a:lnTo>
                  <a:pt x="91305" y="3848"/>
                </a:lnTo>
                <a:lnTo>
                  <a:pt x="93761" y="4489"/>
                </a:lnTo>
                <a:lnTo>
                  <a:pt x="96218" y="5131"/>
                </a:lnTo>
                <a:lnTo>
                  <a:pt x="97856" y="6414"/>
                </a:lnTo>
                <a:lnTo>
                  <a:pt x="101131" y="8338"/>
                </a:lnTo>
                <a:lnTo>
                  <a:pt x="104407" y="9621"/>
                </a:lnTo>
                <a:lnTo>
                  <a:pt x="107273" y="11545"/>
                </a:lnTo>
                <a:lnTo>
                  <a:pt x="108501" y="13469"/>
                </a:lnTo>
                <a:lnTo>
                  <a:pt x="110958" y="17318"/>
                </a:lnTo>
                <a:lnTo>
                  <a:pt x="112186" y="19242"/>
                </a:lnTo>
                <a:lnTo>
                  <a:pt x="113414" y="24374"/>
                </a:lnTo>
                <a:lnTo>
                  <a:pt x="115052" y="26939"/>
                </a:lnTo>
                <a:lnTo>
                  <a:pt x="115871" y="28864"/>
                </a:lnTo>
                <a:lnTo>
                  <a:pt x="116690" y="30788"/>
                </a:lnTo>
                <a:lnTo>
                  <a:pt x="117509" y="33354"/>
                </a:lnTo>
                <a:lnTo>
                  <a:pt x="118328" y="35919"/>
                </a:lnTo>
                <a:lnTo>
                  <a:pt x="118737" y="38485"/>
                </a:lnTo>
                <a:lnTo>
                  <a:pt x="119147" y="43616"/>
                </a:lnTo>
                <a:lnTo>
                  <a:pt x="119147" y="47465"/>
                </a:lnTo>
                <a:lnTo>
                  <a:pt x="119556" y="51314"/>
                </a:lnTo>
                <a:lnTo>
                  <a:pt x="119965" y="55162"/>
                </a:lnTo>
                <a:lnTo>
                  <a:pt x="119965" y="59011"/>
                </a:lnTo>
                <a:lnTo>
                  <a:pt x="119965" y="62859"/>
                </a:lnTo>
                <a:lnTo>
                  <a:pt x="119965" y="66708"/>
                </a:lnTo>
                <a:lnTo>
                  <a:pt x="119965" y="70556"/>
                </a:lnTo>
                <a:lnTo>
                  <a:pt x="119965" y="75688"/>
                </a:lnTo>
                <a:lnTo>
                  <a:pt x="119965" y="79536"/>
                </a:lnTo>
                <a:lnTo>
                  <a:pt x="119965" y="81461"/>
                </a:lnTo>
                <a:lnTo>
                  <a:pt x="119965" y="84026"/>
                </a:lnTo>
                <a:lnTo>
                  <a:pt x="119965" y="85951"/>
                </a:lnTo>
                <a:lnTo>
                  <a:pt x="119556" y="91082"/>
                </a:lnTo>
                <a:lnTo>
                  <a:pt x="119147" y="93648"/>
                </a:lnTo>
                <a:lnTo>
                  <a:pt x="118328" y="96213"/>
                </a:lnTo>
                <a:lnTo>
                  <a:pt x="117918" y="98138"/>
                </a:lnTo>
                <a:lnTo>
                  <a:pt x="117099" y="100703"/>
                </a:lnTo>
                <a:lnTo>
                  <a:pt x="116280" y="103269"/>
                </a:lnTo>
                <a:lnTo>
                  <a:pt x="115462" y="105835"/>
                </a:lnTo>
                <a:lnTo>
                  <a:pt x="114233" y="107759"/>
                </a:lnTo>
                <a:lnTo>
                  <a:pt x="113414" y="109683"/>
                </a:lnTo>
                <a:lnTo>
                  <a:pt x="111777" y="112249"/>
                </a:lnTo>
                <a:lnTo>
                  <a:pt x="110548" y="113532"/>
                </a:lnTo>
                <a:lnTo>
                  <a:pt x="109320" y="115456"/>
                </a:lnTo>
                <a:lnTo>
                  <a:pt x="108092" y="116739"/>
                </a:lnTo>
                <a:lnTo>
                  <a:pt x="106863" y="118022"/>
                </a:lnTo>
                <a:lnTo>
                  <a:pt x="105635" y="118022"/>
                </a:lnTo>
                <a:lnTo>
                  <a:pt x="103178" y="118022"/>
                </a:lnTo>
                <a:lnTo>
                  <a:pt x="101950" y="118022"/>
                </a:lnTo>
                <a:lnTo>
                  <a:pt x="100722" y="118022"/>
                </a:lnTo>
                <a:lnTo>
                  <a:pt x="99493" y="118022"/>
                </a:lnTo>
                <a:lnTo>
                  <a:pt x="97856" y="118022"/>
                </a:lnTo>
                <a:lnTo>
                  <a:pt x="95399" y="118022"/>
                </a:lnTo>
                <a:lnTo>
                  <a:pt x="91305" y="118022"/>
                </a:lnTo>
                <a:lnTo>
                  <a:pt x="90076" y="118022"/>
                </a:lnTo>
                <a:lnTo>
                  <a:pt x="88439" y="118022"/>
                </a:lnTo>
                <a:lnTo>
                  <a:pt x="85163" y="118022"/>
                </a:lnTo>
                <a:lnTo>
                  <a:pt x="83935" y="118022"/>
                </a:lnTo>
                <a:lnTo>
                  <a:pt x="80659" y="118022"/>
                </a:lnTo>
                <a:lnTo>
                  <a:pt x="79021" y="117380"/>
                </a:lnTo>
                <a:lnTo>
                  <a:pt x="77384" y="117380"/>
                </a:lnTo>
                <a:lnTo>
                  <a:pt x="75746" y="117380"/>
                </a:lnTo>
                <a:lnTo>
                  <a:pt x="74518" y="117380"/>
                </a:lnTo>
                <a:lnTo>
                  <a:pt x="72880" y="117380"/>
                </a:lnTo>
                <a:lnTo>
                  <a:pt x="71242" y="117380"/>
                </a:lnTo>
                <a:lnTo>
                  <a:pt x="69604" y="117380"/>
                </a:lnTo>
                <a:lnTo>
                  <a:pt x="68376" y="117380"/>
                </a:lnTo>
                <a:lnTo>
                  <a:pt x="67148" y="117380"/>
                </a:lnTo>
                <a:lnTo>
                  <a:pt x="65510" y="118022"/>
                </a:lnTo>
                <a:lnTo>
                  <a:pt x="64282" y="118022"/>
                </a:lnTo>
                <a:lnTo>
                  <a:pt x="63053" y="118022"/>
                </a:lnTo>
                <a:lnTo>
                  <a:pt x="61825" y="118663"/>
                </a:lnTo>
                <a:lnTo>
                  <a:pt x="60597" y="118663"/>
                </a:lnTo>
                <a:lnTo>
                  <a:pt x="59368" y="118663"/>
                </a:lnTo>
                <a:lnTo>
                  <a:pt x="58140" y="118663"/>
                </a:lnTo>
                <a:lnTo>
                  <a:pt x="56912" y="118663"/>
                </a:lnTo>
                <a:lnTo>
                  <a:pt x="55683" y="118663"/>
                </a:lnTo>
                <a:lnTo>
                  <a:pt x="54455" y="118663"/>
                </a:lnTo>
                <a:lnTo>
                  <a:pt x="53227" y="118663"/>
                </a:lnTo>
                <a:lnTo>
                  <a:pt x="51998" y="118663"/>
                </a:lnTo>
                <a:lnTo>
                  <a:pt x="49542" y="118663"/>
                </a:lnTo>
                <a:lnTo>
                  <a:pt x="47085" y="119305"/>
                </a:lnTo>
                <a:lnTo>
                  <a:pt x="43810" y="119305"/>
                </a:lnTo>
                <a:lnTo>
                  <a:pt x="40534" y="119946"/>
                </a:lnTo>
                <a:lnTo>
                  <a:pt x="38896" y="119946"/>
                </a:lnTo>
                <a:lnTo>
                  <a:pt x="37259" y="119946"/>
                </a:lnTo>
                <a:lnTo>
                  <a:pt x="36030" y="119946"/>
                </a:lnTo>
                <a:lnTo>
                  <a:pt x="34802" y="119946"/>
                </a:lnTo>
                <a:lnTo>
                  <a:pt x="33574" y="119946"/>
                </a:lnTo>
                <a:lnTo>
                  <a:pt x="32345" y="119946"/>
                </a:lnTo>
                <a:lnTo>
                  <a:pt x="31117" y="119946"/>
                </a:lnTo>
                <a:lnTo>
                  <a:pt x="29889" y="119946"/>
                </a:lnTo>
                <a:lnTo>
                  <a:pt x="28251" y="119946"/>
                </a:lnTo>
                <a:lnTo>
                  <a:pt x="27023" y="119946"/>
                </a:lnTo>
                <a:lnTo>
                  <a:pt x="25794" y="119946"/>
                </a:lnTo>
                <a:lnTo>
                  <a:pt x="24156" y="119946"/>
                </a:lnTo>
                <a:lnTo>
                  <a:pt x="22928" y="119946"/>
                </a:lnTo>
                <a:lnTo>
                  <a:pt x="21700" y="119946"/>
                </a:lnTo>
                <a:lnTo>
                  <a:pt x="20471" y="119946"/>
                </a:lnTo>
                <a:lnTo>
                  <a:pt x="19243" y="119305"/>
                </a:lnTo>
                <a:lnTo>
                  <a:pt x="18015" y="119305"/>
                </a:lnTo>
                <a:lnTo>
                  <a:pt x="16787" y="119305"/>
                </a:lnTo>
                <a:lnTo>
                  <a:pt x="15558" y="118663"/>
                </a:lnTo>
                <a:lnTo>
                  <a:pt x="14330" y="118663"/>
                </a:lnTo>
                <a:lnTo>
                  <a:pt x="13102" y="118663"/>
                </a:lnTo>
                <a:lnTo>
                  <a:pt x="11873" y="118022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2"/>
          <p:cNvSpPr/>
          <p:nvPr/>
        </p:nvSpPr>
        <p:spPr>
          <a:xfrm>
            <a:off x="1524000" y="5295900"/>
            <a:ext cx="5449888" cy="120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126" y="41849"/>
                </a:moveTo>
                <a:lnTo>
                  <a:pt x="117867" y="39947"/>
                </a:lnTo>
                <a:lnTo>
                  <a:pt x="116609" y="38044"/>
                </a:lnTo>
                <a:lnTo>
                  <a:pt x="115351" y="34240"/>
                </a:lnTo>
                <a:lnTo>
                  <a:pt x="114092" y="30435"/>
                </a:lnTo>
                <a:lnTo>
                  <a:pt x="112834" y="28533"/>
                </a:lnTo>
                <a:lnTo>
                  <a:pt x="111575" y="24729"/>
                </a:lnTo>
                <a:lnTo>
                  <a:pt x="110317" y="20924"/>
                </a:lnTo>
                <a:lnTo>
                  <a:pt x="109059" y="17120"/>
                </a:lnTo>
                <a:lnTo>
                  <a:pt x="107800" y="13315"/>
                </a:lnTo>
                <a:lnTo>
                  <a:pt x="106542" y="11413"/>
                </a:lnTo>
                <a:lnTo>
                  <a:pt x="105284" y="7608"/>
                </a:lnTo>
                <a:lnTo>
                  <a:pt x="104025" y="7608"/>
                </a:lnTo>
                <a:lnTo>
                  <a:pt x="102767" y="5706"/>
                </a:lnTo>
                <a:lnTo>
                  <a:pt x="101508" y="3804"/>
                </a:lnTo>
                <a:lnTo>
                  <a:pt x="100250" y="1902"/>
                </a:lnTo>
                <a:lnTo>
                  <a:pt x="98992" y="0"/>
                </a:lnTo>
                <a:lnTo>
                  <a:pt x="97733" y="0"/>
                </a:lnTo>
                <a:lnTo>
                  <a:pt x="96475" y="0"/>
                </a:lnTo>
                <a:lnTo>
                  <a:pt x="95217" y="1902"/>
                </a:lnTo>
                <a:lnTo>
                  <a:pt x="93958" y="3804"/>
                </a:lnTo>
                <a:lnTo>
                  <a:pt x="92280" y="3804"/>
                </a:lnTo>
                <a:lnTo>
                  <a:pt x="91022" y="3804"/>
                </a:lnTo>
                <a:lnTo>
                  <a:pt x="89764" y="3804"/>
                </a:lnTo>
                <a:lnTo>
                  <a:pt x="88505" y="3804"/>
                </a:lnTo>
                <a:lnTo>
                  <a:pt x="87247" y="3804"/>
                </a:lnTo>
                <a:lnTo>
                  <a:pt x="85988" y="3804"/>
                </a:lnTo>
                <a:lnTo>
                  <a:pt x="84730" y="3804"/>
                </a:lnTo>
                <a:lnTo>
                  <a:pt x="83472" y="3804"/>
                </a:lnTo>
                <a:lnTo>
                  <a:pt x="82213" y="3804"/>
                </a:lnTo>
                <a:lnTo>
                  <a:pt x="80955" y="3804"/>
                </a:lnTo>
                <a:lnTo>
                  <a:pt x="79697" y="3804"/>
                </a:lnTo>
                <a:lnTo>
                  <a:pt x="78438" y="3804"/>
                </a:lnTo>
                <a:lnTo>
                  <a:pt x="77180" y="3804"/>
                </a:lnTo>
                <a:lnTo>
                  <a:pt x="75921" y="3804"/>
                </a:lnTo>
                <a:lnTo>
                  <a:pt x="74663" y="3804"/>
                </a:lnTo>
                <a:lnTo>
                  <a:pt x="73405" y="3804"/>
                </a:lnTo>
                <a:lnTo>
                  <a:pt x="72146" y="3804"/>
                </a:lnTo>
                <a:lnTo>
                  <a:pt x="70888" y="3804"/>
                </a:lnTo>
                <a:lnTo>
                  <a:pt x="69630" y="3804"/>
                </a:lnTo>
                <a:lnTo>
                  <a:pt x="68371" y="3804"/>
                </a:lnTo>
                <a:lnTo>
                  <a:pt x="67113" y="3804"/>
                </a:lnTo>
                <a:lnTo>
                  <a:pt x="65854" y="3804"/>
                </a:lnTo>
                <a:lnTo>
                  <a:pt x="64596" y="3804"/>
                </a:lnTo>
                <a:lnTo>
                  <a:pt x="63338" y="3804"/>
                </a:lnTo>
                <a:lnTo>
                  <a:pt x="62079" y="3804"/>
                </a:lnTo>
                <a:lnTo>
                  <a:pt x="60821" y="3804"/>
                </a:lnTo>
                <a:lnTo>
                  <a:pt x="59563" y="3804"/>
                </a:lnTo>
                <a:lnTo>
                  <a:pt x="58304" y="3804"/>
                </a:lnTo>
                <a:lnTo>
                  <a:pt x="57046" y="3804"/>
                </a:lnTo>
                <a:lnTo>
                  <a:pt x="55368" y="3804"/>
                </a:lnTo>
                <a:lnTo>
                  <a:pt x="53690" y="3804"/>
                </a:lnTo>
                <a:lnTo>
                  <a:pt x="52012" y="3804"/>
                </a:lnTo>
                <a:lnTo>
                  <a:pt x="50754" y="3804"/>
                </a:lnTo>
                <a:lnTo>
                  <a:pt x="49496" y="3804"/>
                </a:lnTo>
                <a:lnTo>
                  <a:pt x="48237" y="3804"/>
                </a:lnTo>
                <a:lnTo>
                  <a:pt x="46979" y="3804"/>
                </a:lnTo>
                <a:lnTo>
                  <a:pt x="45720" y="3804"/>
                </a:lnTo>
                <a:lnTo>
                  <a:pt x="44462" y="3804"/>
                </a:lnTo>
                <a:lnTo>
                  <a:pt x="43204" y="3804"/>
                </a:lnTo>
                <a:lnTo>
                  <a:pt x="41945" y="3804"/>
                </a:lnTo>
                <a:lnTo>
                  <a:pt x="40687" y="3804"/>
                </a:lnTo>
                <a:lnTo>
                  <a:pt x="39429" y="3804"/>
                </a:lnTo>
                <a:lnTo>
                  <a:pt x="38170" y="3804"/>
                </a:lnTo>
                <a:lnTo>
                  <a:pt x="36912" y="3804"/>
                </a:lnTo>
                <a:lnTo>
                  <a:pt x="35653" y="3804"/>
                </a:lnTo>
                <a:lnTo>
                  <a:pt x="34395" y="3804"/>
                </a:lnTo>
                <a:lnTo>
                  <a:pt x="31039" y="3804"/>
                </a:lnTo>
                <a:lnTo>
                  <a:pt x="28523" y="3804"/>
                </a:lnTo>
                <a:lnTo>
                  <a:pt x="26845" y="3804"/>
                </a:lnTo>
                <a:lnTo>
                  <a:pt x="25586" y="3804"/>
                </a:lnTo>
                <a:lnTo>
                  <a:pt x="24328" y="3804"/>
                </a:lnTo>
                <a:lnTo>
                  <a:pt x="23070" y="3804"/>
                </a:lnTo>
                <a:lnTo>
                  <a:pt x="21811" y="3804"/>
                </a:lnTo>
                <a:lnTo>
                  <a:pt x="20553" y="3804"/>
                </a:lnTo>
                <a:lnTo>
                  <a:pt x="19295" y="3804"/>
                </a:lnTo>
                <a:lnTo>
                  <a:pt x="18036" y="3804"/>
                </a:lnTo>
                <a:lnTo>
                  <a:pt x="16778" y="3804"/>
                </a:lnTo>
                <a:lnTo>
                  <a:pt x="15519" y="3804"/>
                </a:lnTo>
                <a:lnTo>
                  <a:pt x="14261" y="3804"/>
                </a:lnTo>
                <a:lnTo>
                  <a:pt x="13003" y="3804"/>
                </a:lnTo>
                <a:lnTo>
                  <a:pt x="11744" y="3804"/>
                </a:lnTo>
                <a:lnTo>
                  <a:pt x="10486" y="3804"/>
                </a:lnTo>
                <a:lnTo>
                  <a:pt x="9228" y="3804"/>
                </a:lnTo>
                <a:lnTo>
                  <a:pt x="7969" y="5706"/>
                </a:lnTo>
                <a:lnTo>
                  <a:pt x="6711" y="7608"/>
                </a:lnTo>
                <a:lnTo>
                  <a:pt x="5452" y="11413"/>
                </a:lnTo>
                <a:lnTo>
                  <a:pt x="5033" y="17120"/>
                </a:lnTo>
                <a:lnTo>
                  <a:pt x="4194" y="22826"/>
                </a:lnTo>
                <a:lnTo>
                  <a:pt x="3355" y="28533"/>
                </a:lnTo>
                <a:lnTo>
                  <a:pt x="2936" y="34240"/>
                </a:lnTo>
                <a:lnTo>
                  <a:pt x="2097" y="39947"/>
                </a:lnTo>
                <a:lnTo>
                  <a:pt x="1677" y="45653"/>
                </a:lnTo>
                <a:lnTo>
                  <a:pt x="1258" y="51360"/>
                </a:lnTo>
                <a:lnTo>
                  <a:pt x="838" y="57067"/>
                </a:lnTo>
                <a:lnTo>
                  <a:pt x="419" y="62774"/>
                </a:lnTo>
                <a:lnTo>
                  <a:pt x="0" y="68480"/>
                </a:lnTo>
                <a:lnTo>
                  <a:pt x="0" y="74187"/>
                </a:lnTo>
                <a:lnTo>
                  <a:pt x="0" y="79894"/>
                </a:lnTo>
                <a:lnTo>
                  <a:pt x="0" y="85601"/>
                </a:lnTo>
                <a:lnTo>
                  <a:pt x="1258" y="89405"/>
                </a:lnTo>
                <a:lnTo>
                  <a:pt x="2516" y="91307"/>
                </a:lnTo>
                <a:lnTo>
                  <a:pt x="3775" y="93210"/>
                </a:lnTo>
                <a:lnTo>
                  <a:pt x="5033" y="95112"/>
                </a:lnTo>
                <a:lnTo>
                  <a:pt x="6291" y="97014"/>
                </a:lnTo>
                <a:lnTo>
                  <a:pt x="7550" y="98916"/>
                </a:lnTo>
                <a:lnTo>
                  <a:pt x="8808" y="100819"/>
                </a:lnTo>
                <a:lnTo>
                  <a:pt x="10066" y="102721"/>
                </a:lnTo>
                <a:lnTo>
                  <a:pt x="11744" y="104623"/>
                </a:lnTo>
                <a:lnTo>
                  <a:pt x="13003" y="106525"/>
                </a:lnTo>
                <a:lnTo>
                  <a:pt x="16358" y="106525"/>
                </a:lnTo>
                <a:lnTo>
                  <a:pt x="18036" y="110330"/>
                </a:lnTo>
                <a:lnTo>
                  <a:pt x="20553" y="110330"/>
                </a:lnTo>
                <a:lnTo>
                  <a:pt x="23070" y="110330"/>
                </a:lnTo>
                <a:lnTo>
                  <a:pt x="24748" y="112232"/>
                </a:lnTo>
                <a:lnTo>
                  <a:pt x="26425" y="114134"/>
                </a:lnTo>
                <a:lnTo>
                  <a:pt x="27684" y="114134"/>
                </a:lnTo>
                <a:lnTo>
                  <a:pt x="28942" y="116036"/>
                </a:lnTo>
                <a:lnTo>
                  <a:pt x="30620" y="116036"/>
                </a:lnTo>
                <a:lnTo>
                  <a:pt x="32298" y="116036"/>
                </a:lnTo>
                <a:lnTo>
                  <a:pt x="33556" y="116036"/>
                </a:lnTo>
                <a:lnTo>
                  <a:pt x="35234" y="116036"/>
                </a:lnTo>
                <a:lnTo>
                  <a:pt x="38590" y="116036"/>
                </a:lnTo>
                <a:lnTo>
                  <a:pt x="40267" y="117939"/>
                </a:lnTo>
                <a:lnTo>
                  <a:pt x="42784" y="117939"/>
                </a:lnTo>
                <a:lnTo>
                  <a:pt x="46140" y="117939"/>
                </a:lnTo>
                <a:lnTo>
                  <a:pt x="47818" y="117939"/>
                </a:lnTo>
                <a:lnTo>
                  <a:pt x="49496" y="117939"/>
                </a:lnTo>
                <a:lnTo>
                  <a:pt x="51173" y="117939"/>
                </a:lnTo>
                <a:lnTo>
                  <a:pt x="52851" y="117939"/>
                </a:lnTo>
                <a:lnTo>
                  <a:pt x="55787" y="117939"/>
                </a:lnTo>
                <a:lnTo>
                  <a:pt x="57046" y="117939"/>
                </a:lnTo>
                <a:lnTo>
                  <a:pt x="60401" y="117939"/>
                </a:lnTo>
                <a:lnTo>
                  <a:pt x="62079" y="117939"/>
                </a:lnTo>
                <a:lnTo>
                  <a:pt x="63338" y="117939"/>
                </a:lnTo>
                <a:lnTo>
                  <a:pt x="64596" y="117939"/>
                </a:lnTo>
                <a:lnTo>
                  <a:pt x="65854" y="117939"/>
                </a:lnTo>
                <a:lnTo>
                  <a:pt x="67113" y="117939"/>
                </a:lnTo>
                <a:lnTo>
                  <a:pt x="68371" y="119841"/>
                </a:lnTo>
                <a:lnTo>
                  <a:pt x="69630" y="119841"/>
                </a:lnTo>
                <a:lnTo>
                  <a:pt x="70888" y="119841"/>
                </a:lnTo>
                <a:lnTo>
                  <a:pt x="72146" y="119841"/>
                </a:lnTo>
                <a:lnTo>
                  <a:pt x="73405" y="119841"/>
                </a:lnTo>
                <a:lnTo>
                  <a:pt x="74663" y="119841"/>
                </a:lnTo>
                <a:lnTo>
                  <a:pt x="75921" y="119841"/>
                </a:lnTo>
                <a:lnTo>
                  <a:pt x="77180" y="119841"/>
                </a:lnTo>
                <a:lnTo>
                  <a:pt x="78858" y="119841"/>
                </a:lnTo>
                <a:lnTo>
                  <a:pt x="80116" y="119841"/>
                </a:lnTo>
                <a:lnTo>
                  <a:pt x="81374" y="119841"/>
                </a:lnTo>
                <a:lnTo>
                  <a:pt x="82633" y="119841"/>
                </a:lnTo>
                <a:lnTo>
                  <a:pt x="83891" y="119841"/>
                </a:lnTo>
                <a:lnTo>
                  <a:pt x="85150" y="119841"/>
                </a:lnTo>
                <a:lnTo>
                  <a:pt x="86408" y="119841"/>
                </a:lnTo>
                <a:lnTo>
                  <a:pt x="87666" y="119841"/>
                </a:lnTo>
                <a:lnTo>
                  <a:pt x="88925" y="119841"/>
                </a:lnTo>
                <a:lnTo>
                  <a:pt x="90183" y="119841"/>
                </a:lnTo>
                <a:lnTo>
                  <a:pt x="91441" y="119841"/>
                </a:lnTo>
                <a:lnTo>
                  <a:pt x="92700" y="119841"/>
                </a:lnTo>
                <a:lnTo>
                  <a:pt x="93958" y="119841"/>
                </a:lnTo>
                <a:lnTo>
                  <a:pt x="95636" y="117939"/>
                </a:lnTo>
                <a:lnTo>
                  <a:pt x="97314" y="116036"/>
                </a:lnTo>
                <a:lnTo>
                  <a:pt x="98992" y="116036"/>
                </a:lnTo>
                <a:lnTo>
                  <a:pt x="100250" y="114134"/>
                </a:lnTo>
                <a:lnTo>
                  <a:pt x="101508" y="114134"/>
                </a:lnTo>
                <a:lnTo>
                  <a:pt x="103186" y="112232"/>
                </a:lnTo>
                <a:lnTo>
                  <a:pt x="104445" y="110330"/>
                </a:lnTo>
                <a:lnTo>
                  <a:pt x="105703" y="110330"/>
                </a:lnTo>
                <a:lnTo>
                  <a:pt x="106961" y="108428"/>
                </a:lnTo>
                <a:lnTo>
                  <a:pt x="108220" y="106525"/>
                </a:lnTo>
                <a:lnTo>
                  <a:pt x="109898" y="102721"/>
                </a:lnTo>
                <a:lnTo>
                  <a:pt x="111156" y="100819"/>
                </a:lnTo>
                <a:lnTo>
                  <a:pt x="112414" y="98916"/>
                </a:lnTo>
                <a:lnTo>
                  <a:pt x="113673" y="97014"/>
                </a:lnTo>
                <a:lnTo>
                  <a:pt x="114931" y="93210"/>
                </a:lnTo>
                <a:lnTo>
                  <a:pt x="116189" y="89405"/>
                </a:lnTo>
                <a:lnTo>
                  <a:pt x="117448" y="85601"/>
                </a:lnTo>
                <a:lnTo>
                  <a:pt x="118287" y="79894"/>
                </a:lnTo>
                <a:lnTo>
                  <a:pt x="119126" y="74187"/>
                </a:lnTo>
                <a:lnTo>
                  <a:pt x="119545" y="68480"/>
                </a:lnTo>
                <a:lnTo>
                  <a:pt x="119965" y="62774"/>
                </a:lnTo>
                <a:lnTo>
                  <a:pt x="119965" y="57067"/>
                </a:lnTo>
                <a:lnTo>
                  <a:pt x="119965" y="51360"/>
                </a:lnTo>
                <a:lnTo>
                  <a:pt x="119545" y="45653"/>
                </a:lnTo>
                <a:lnTo>
                  <a:pt x="118287" y="41849"/>
                </a:lnTo>
                <a:lnTo>
                  <a:pt x="119126" y="41849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/>
          <p:nvPr/>
        </p:nvSpPr>
        <p:spPr>
          <a:xfrm>
            <a:off x="2235200" y="5435600"/>
            <a:ext cx="6807200" cy="4064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4" name="Google Shape;334;p42"/>
          <p:cNvCxnSpPr/>
          <p:nvPr/>
        </p:nvCxnSpPr>
        <p:spPr>
          <a:xfrm>
            <a:off x="22098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" name="Google Shape;335;p42"/>
          <p:cNvCxnSpPr/>
          <p:nvPr/>
        </p:nvCxnSpPr>
        <p:spPr>
          <a:xfrm>
            <a:off x="27432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6" name="Google Shape;336;p42"/>
          <p:cNvCxnSpPr/>
          <p:nvPr/>
        </p:nvCxnSpPr>
        <p:spPr>
          <a:xfrm>
            <a:off x="33528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7" name="Google Shape;337;p42"/>
          <p:cNvCxnSpPr/>
          <p:nvPr/>
        </p:nvCxnSpPr>
        <p:spPr>
          <a:xfrm>
            <a:off x="39624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8" name="Google Shape;338;p42"/>
          <p:cNvSpPr/>
          <p:nvPr/>
        </p:nvSpPr>
        <p:spPr>
          <a:xfrm>
            <a:off x="2271713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39" name="Google Shape;339;p42"/>
          <p:cNvSpPr/>
          <p:nvPr/>
        </p:nvSpPr>
        <p:spPr>
          <a:xfrm>
            <a:off x="2805113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340" name="Google Shape;340;p42"/>
          <p:cNvSpPr/>
          <p:nvPr/>
        </p:nvSpPr>
        <p:spPr>
          <a:xfrm>
            <a:off x="3338513" y="5426075"/>
            <a:ext cx="50641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cxnSp>
        <p:nvCxnSpPr>
          <p:cNvPr id="341" name="Google Shape;341;p42"/>
          <p:cNvCxnSpPr/>
          <p:nvPr/>
        </p:nvCxnSpPr>
        <p:spPr>
          <a:xfrm>
            <a:off x="45720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" name="Google Shape;342;p42"/>
          <p:cNvCxnSpPr/>
          <p:nvPr/>
        </p:nvCxnSpPr>
        <p:spPr>
          <a:xfrm>
            <a:off x="57150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3" name="Google Shape;343;p42"/>
          <p:cNvCxnSpPr/>
          <p:nvPr/>
        </p:nvCxnSpPr>
        <p:spPr>
          <a:xfrm>
            <a:off x="51816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p42"/>
          <p:cNvSpPr/>
          <p:nvPr/>
        </p:nvSpPr>
        <p:spPr>
          <a:xfrm>
            <a:off x="4024313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45" name="Google Shape;345;p42"/>
          <p:cNvSpPr/>
          <p:nvPr/>
        </p:nvSpPr>
        <p:spPr>
          <a:xfrm>
            <a:off x="4633913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346" name="Google Shape;346;p42"/>
          <p:cNvSpPr/>
          <p:nvPr/>
        </p:nvSpPr>
        <p:spPr>
          <a:xfrm>
            <a:off x="5243513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347" name="Google Shape;347;p42"/>
          <p:cNvCxnSpPr/>
          <p:nvPr/>
        </p:nvCxnSpPr>
        <p:spPr>
          <a:xfrm>
            <a:off x="73152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8" name="Google Shape;348;p42"/>
          <p:cNvCxnSpPr/>
          <p:nvPr/>
        </p:nvCxnSpPr>
        <p:spPr>
          <a:xfrm>
            <a:off x="67818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9" name="Google Shape;349;p42"/>
          <p:cNvCxnSpPr/>
          <p:nvPr/>
        </p:nvCxnSpPr>
        <p:spPr>
          <a:xfrm>
            <a:off x="62484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42"/>
          <p:cNvCxnSpPr/>
          <p:nvPr/>
        </p:nvCxnSpPr>
        <p:spPr>
          <a:xfrm>
            <a:off x="78486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" name="Google Shape;351;p42"/>
          <p:cNvSpPr/>
          <p:nvPr/>
        </p:nvSpPr>
        <p:spPr>
          <a:xfrm>
            <a:off x="5776913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52" name="Google Shape;352;p42"/>
          <p:cNvSpPr/>
          <p:nvPr/>
        </p:nvSpPr>
        <p:spPr>
          <a:xfrm>
            <a:off x="6310313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353" name="Google Shape;353;p42"/>
          <p:cNvSpPr/>
          <p:nvPr/>
        </p:nvSpPr>
        <p:spPr>
          <a:xfrm>
            <a:off x="6843713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354" name="Google Shape;354;p42"/>
          <p:cNvSpPr/>
          <p:nvPr/>
        </p:nvSpPr>
        <p:spPr>
          <a:xfrm>
            <a:off x="7377113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7910513" y="5426075"/>
            <a:ext cx="50641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grpSp>
        <p:nvGrpSpPr>
          <p:cNvPr id="356" name="Google Shape;356;p42"/>
          <p:cNvGrpSpPr/>
          <p:nvPr/>
        </p:nvGrpSpPr>
        <p:grpSpPr>
          <a:xfrm>
            <a:off x="5080000" y="1168400"/>
            <a:ext cx="3627438" cy="4011613"/>
            <a:chOff x="3200" y="736"/>
            <a:chExt cx="2285" cy="2527"/>
          </a:xfrm>
        </p:grpSpPr>
        <p:sp>
          <p:nvSpPr>
            <p:cNvPr id="357" name="Google Shape;357;p42"/>
            <p:cNvSpPr/>
            <p:nvPr/>
          </p:nvSpPr>
          <p:spPr>
            <a:xfrm>
              <a:off x="4464" y="1152"/>
              <a:ext cx="1021" cy="17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3339" y="0"/>
                  </a:moveTo>
                  <a:lnTo>
                    <a:pt x="73339" y="2429"/>
                  </a:lnTo>
                  <a:lnTo>
                    <a:pt x="70519" y="5691"/>
                  </a:lnTo>
                  <a:lnTo>
                    <a:pt x="70519" y="8953"/>
                  </a:lnTo>
                  <a:lnTo>
                    <a:pt x="70519" y="11451"/>
                  </a:lnTo>
                  <a:lnTo>
                    <a:pt x="70519" y="13880"/>
                  </a:lnTo>
                  <a:lnTo>
                    <a:pt x="70519" y="16310"/>
                  </a:lnTo>
                  <a:lnTo>
                    <a:pt x="69108" y="18739"/>
                  </a:lnTo>
                  <a:lnTo>
                    <a:pt x="69108" y="22001"/>
                  </a:lnTo>
                  <a:lnTo>
                    <a:pt x="69108" y="24499"/>
                  </a:lnTo>
                  <a:lnTo>
                    <a:pt x="69108" y="26928"/>
                  </a:lnTo>
                  <a:lnTo>
                    <a:pt x="69108" y="29358"/>
                  </a:lnTo>
                  <a:lnTo>
                    <a:pt x="69108" y="31787"/>
                  </a:lnTo>
                  <a:lnTo>
                    <a:pt x="69108" y="34285"/>
                  </a:lnTo>
                  <a:lnTo>
                    <a:pt x="69108" y="36714"/>
                  </a:lnTo>
                  <a:lnTo>
                    <a:pt x="69108" y="39144"/>
                  </a:lnTo>
                  <a:lnTo>
                    <a:pt x="69108" y="41642"/>
                  </a:lnTo>
                  <a:lnTo>
                    <a:pt x="69108" y="44904"/>
                  </a:lnTo>
                  <a:lnTo>
                    <a:pt x="69108" y="47333"/>
                  </a:lnTo>
                  <a:lnTo>
                    <a:pt x="73339" y="47333"/>
                  </a:lnTo>
                  <a:lnTo>
                    <a:pt x="77571" y="48166"/>
                  </a:lnTo>
                  <a:lnTo>
                    <a:pt x="78981" y="45668"/>
                  </a:lnTo>
                  <a:lnTo>
                    <a:pt x="78981" y="43238"/>
                  </a:lnTo>
                  <a:lnTo>
                    <a:pt x="80391" y="40809"/>
                  </a:lnTo>
                  <a:lnTo>
                    <a:pt x="84622" y="39144"/>
                  </a:lnTo>
                  <a:lnTo>
                    <a:pt x="88854" y="37547"/>
                  </a:lnTo>
                  <a:lnTo>
                    <a:pt x="93085" y="37547"/>
                  </a:lnTo>
                  <a:lnTo>
                    <a:pt x="97316" y="36714"/>
                  </a:lnTo>
                  <a:lnTo>
                    <a:pt x="102957" y="37547"/>
                  </a:lnTo>
                  <a:lnTo>
                    <a:pt x="107189" y="38311"/>
                  </a:lnTo>
                  <a:lnTo>
                    <a:pt x="111420" y="39976"/>
                  </a:lnTo>
                  <a:lnTo>
                    <a:pt x="114240" y="42406"/>
                  </a:lnTo>
                  <a:lnTo>
                    <a:pt x="117061" y="44904"/>
                  </a:lnTo>
                  <a:lnTo>
                    <a:pt x="118472" y="47333"/>
                  </a:lnTo>
                  <a:lnTo>
                    <a:pt x="119882" y="49762"/>
                  </a:lnTo>
                  <a:lnTo>
                    <a:pt x="119882" y="52192"/>
                  </a:lnTo>
                  <a:lnTo>
                    <a:pt x="119882" y="54690"/>
                  </a:lnTo>
                  <a:lnTo>
                    <a:pt x="118472" y="57952"/>
                  </a:lnTo>
                  <a:lnTo>
                    <a:pt x="117061" y="60381"/>
                  </a:lnTo>
                  <a:lnTo>
                    <a:pt x="112830" y="62810"/>
                  </a:lnTo>
                  <a:lnTo>
                    <a:pt x="108599" y="64476"/>
                  </a:lnTo>
                  <a:lnTo>
                    <a:pt x="104368" y="66072"/>
                  </a:lnTo>
                  <a:lnTo>
                    <a:pt x="100137" y="66072"/>
                  </a:lnTo>
                  <a:lnTo>
                    <a:pt x="95905" y="66072"/>
                  </a:lnTo>
                  <a:lnTo>
                    <a:pt x="91674" y="65240"/>
                  </a:lnTo>
                  <a:lnTo>
                    <a:pt x="86033" y="63643"/>
                  </a:lnTo>
                  <a:lnTo>
                    <a:pt x="83212" y="61214"/>
                  </a:lnTo>
                  <a:lnTo>
                    <a:pt x="81802" y="58716"/>
                  </a:lnTo>
                  <a:lnTo>
                    <a:pt x="77571" y="57119"/>
                  </a:lnTo>
                  <a:lnTo>
                    <a:pt x="73339" y="57119"/>
                  </a:lnTo>
                  <a:lnTo>
                    <a:pt x="69108" y="57119"/>
                  </a:lnTo>
                  <a:lnTo>
                    <a:pt x="69108" y="59548"/>
                  </a:lnTo>
                  <a:lnTo>
                    <a:pt x="69108" y="61978"/>
                  </a:lnTo>
                  <a:lnTo>
                    <a:pt x="70519" y="64476"/>
                  </a:lnTo>
                  <a:lnTo>
                    <a:pt x="71929" y="66905"/>
                  </a:lnTo>
                  <a:lnTo>
                    <a:pt x="71929" y="69334"/>
                  </a:lnTo>
                  <a:lnTo>
                    <a:pt x="73339" y="71764"/>
                  </a:lnTo>
                  <a:lnTo>
                    <a:pt x="73339" y="74262"/>
                  </a:lnTo>
                  <a:lnTo>
                    <a:pt x="73339" y="76691"/>
                  </a:lnTo>
                  <a:lnTo>
                    <a:pt x="73339" y="83215"/>
                  </a:lnTo>
                  <a:lnTo>
                    <a:pt x="73339" y="88143"/>
                  </a:lnTo>
                  <a:lnTo>
                    <a:pt x="73339" y="93001"/>
                  </a:lnTo>
                  <a:lnTo>
                    <a:pt x="73339" y="96263"/>
                  </a:lnTo>
                  <a:lnTo>
                    <a:pt x="77571" y="95430"/>
                  </a:lnTo>
                  <a:lnTo>
                    <a:pt x="81802" y="95430"/>
                  </a:lnTo>
                  <a:lnTo>
                    <a:pt x="86033" y="95430"/>
                  </a:lnTo>
                  <a:lnTo>
                    <a:pt x="91674" y="95430"/>
                  </a:lnTo>
                  <a:lnTo>
                    <a:pt x="95905" y="96263"/>
                  </a:lnTo>
                  <a:lnTo>
                    <a:pt x="100137" y="97096"/>
                  </a:lnTo>
                  <a:lnTo>
                    <a:pt x="104368" y="97929"/>
                  </a:lnTo>
                  <a:lnTo>
                    <a:pt x="108599" y="98692"/>
                  </a:lnTo>
                  <a:lnTo>
                    <a:pt x="112830" y="101191"/>
                  </a:lnTo>
                  <a:lnTo>
                    <a:pt x="114240" y="103620"/>
                  </a:lnTo>
                  <a:lnTo>
                    <a:pt x="117061" y="106049"/>
                  </a:lnTo>
                  <a:lnTo>
                    <a:pt x="117061" y="108478"/>
                  </a:lnTo>
                  <a:lnTo>
                    <a:pt x="117061" y="110977"/>
                  </a:lnTo>
                  <a:lnTo>
                    <a:pt x="115651" y="113406"/>
                  </a:lnTo>
                  <a:lnTo>
                    <a:pt x="112830" y="115835"/>
                  </a:lnTo>
                  <a:lnTo>
                    <a:pt x="108599" y="117501"/>
                  </a:lnTo>
                  <a:lnTo>
                    <a:pt x="104368" y="118264"/>
                  </a:lnTo>
                  <a:lnTo>
                    <a:pt x="100137" y="118264"/>
                  </a:lnTo>
                  <a:lnTo>
                    <a:pt x="94495" y="118264"/>
                  </a:lnTo>
                  <a:lnTo>
                    <a:pt x="90264" y="119097"/>
                  </a:lnTo>
                  <a:lnTo>
                    <a:pt x="86033" y="119097"/>
                  </a:lnTo>
                  <a:lnTo>
                    <a:pt x="81802" y="119097"/>
                  </a:lnTo>
                  <a:lnTo>
                    <a:pt x="77571" y="119930"/>
                  </a:lnTo>
                  <a:lnTo>
                    <a:pt x="73339" y="119930"/>
                  </a:lnTo>
                  <a:lnTo>
                    <a:pt x="69108" y="119930"/>
                  </a:lnTo>
                  <a:lnTo>
                    <a:pt x="64877" y="119930"/>
                  </a:lnTo>
                  <a:lnTo>
                    <a:pt x="60646" y="119930"/>
                  </a:lnTo>
                  <a:lnTo>
                    <a:pt x="56415" y="119930"/>
                  </a:lnTo>
                  <a:lnTo>
                    <a:pt x="52184" y="119930"/>
                  </a:lnTo>
                  <a:lnTo>
                    <a:pt x="47952" y="119930"/>
                  </a:lnTo>
                  <a:lnTo>
                    <a:pt x="43721" y="119930"/>
                  </a:lnTo>
                  <a:lnTo>
                    <a:pt x="39490" y="119097"/>
                  </a:lnTo>
                  <a:lnTo>
                    <a:pt x="35259" y="119097"/>
                  </a:lnTo>
                  <a:lnTo>
                    <a:pt x="31028" y="119097"/>
                  </a:lnTo>
                  <a:lnTo>
                    <a:pt x="26797" y="118264"/>
                  </a:lnTo>
                  <a:lnTo>
                    <a:pt x="22566" y="117501"/>
                  </a:lnTo>
                  <a:lnTo>
                    <a:pt x="18334" y="116668"/>
                  </a:lnTo>
                  <a:lnTo>
                    <a:pt x="14103" y="115835"/>
                  </a:lnTo>
                  <a:lnTo>
                    <a:pt x="11283" y="113406"/>
                  </a:lnTo>
                  <a:lnTo>
                    <a:pt x="8462" y="110977"/>
                  </a:lnTo>
                  <a:lnTo>
                    <a:pt x="5641" y="108478"/>
                  </a:lnTo>
                  <a:lnTo>
                    <a:pt x="5641" y="106049"/>
                  </a:lnTo>
                  <a:lnTo>
                    <a:pt x="7051" y="103620"/>
                  </a:lnTo>
                  <a:lnTo>
                    <a:pt x="9872" y="101191"/>
                  </a:lnTo>
                  <a:lnTo>
                    <a:pt x="15514" y="99525"/>
                  </a:lnTo>
                  <a:lnTo>
                    <a:pt x="19745" y="97929"/>
                  </a:lnTo>
                  <a:lnTo>
                    <a:pt x="23976" y="97096"/>
                  </a:lnTo>
                  <a:lnTo>
                    <a:pt x="29618" y="96263"/>
                  </a:lnTo>
                  <a:lnTo>
                    <a:pt x="33849" y="96263"/>
                  </a:lnTo>
                  <a:lnTo>
                    <a:pt x="39490" y="96263"/>
                  </a:lnTo>
                  <a:lnTo>
                    <a:pt x="43721" y="96263"/>
                  </a:lnTo>
                  <a:lnTo>
                    <a:pt x="47952" y="96263"/>
                  </a:lnTo>
                  <a:lnTo>
                    <a:pt x="52184" y="96263"/>
                  </a:lnTo>
                  <a:lnTo>
                    <a:pt x="53594" y="93834"/>
                  </a:lnTo>
                  <a:lnTo>
                    <a:pt x="53594" y="91405"/>
                  </a:lnTo>
                  <a:lnTo>
                    <a:pt x="53594" y="88906"/>
                  </a:lnTo>
                  <a:lnTo>
                    <a:pt x="53594" y="86477"/>
                  </a:lnTo>
                  <a:lnTo>
                    <a:pt x="53594" y="84048"/>
                  </a:lnTo>
                  <a:lnTo>
                    <a:pt x="53594" y="81619"/>
                  </a:lnTo>
                  <a:lnTo>
                    <a:pt x="52184" y="79120"/>
                  </a:lnTo>
                  <a:lnTo>
                    <a:pt x="52184" y="76691"/>
                  </a:lnTo>
                  <a:lnTo>
                    <a:pt x="52184" y="74262"/>
                  </a:lnTo>
                  <a:lnTo>
                    <a:pt x="52184" y="71764"/>
                  </a:lnTo>
                  <a:lnTo>
                    <a:pt x="52184" y="69334"/>
                  </a:lnTo>
                  <a:lnTo>
                    <a:pt x="52184" y="66905"/>
                  </a:lnTo>
                  <a:lnTo>
                    <a:pt x="52184" y="64476"/>
                  </a:lnTo>
                  <a:lnTo>
                    <a:pt x="52184" y="61978"/>
                  </a:lnTo>
                  <a:lnTo>
                    <a:pt x="47952" y="60381"/>
                  </a:lnTo>
                  <a:lnTo>
                    <a:pt x="43721" y="60381"/>
                  </a:lnTo>
                  <a:lnTo>
                    <a:pt x="39490" y="60381"/>
                  </a:lnTo>
                  <a:lnTo>
                    <a:pt x="39490" y="62810"/>
                  </a:lnTo>
                  <a:lnTo>
                    <a:pt x="39490" y="65240"/>
                  </a:lnTo>
                  <a:lnTo>
                    <a:pt x="35259" y="66905"/>
                  </a:lnTo>
                  <a:lnTo>
                    <a:pt x="31028" y="68502"/>
                  </a:lnTo>
                  <a:lnTo>
                    <a:pt x="26797" y="68502"/>
                  </a:lnTo>
                  <a:lnTo>
                    <a:pt x="22566" y="68502"/>
                  </a:lnTo>
                  <a:lnTo>
                    <a:pt x="18334" y="68502"/>
                  </a:lnTo>
                  <a:lnTo>
                    <a:pt x="14103" y="67738"/>
                  </a:lnTo>
                  <a:lnTo>
                    <a:pt x="9872" y="66905"/>
                  </a:lnTo>
                  <a:lnTo>
                    <a:pt x="7051" y="64476"/>
                  </a:lnTo>
                  <a:lnTo>
                    <a:pt x="4231" y="61978"/>
                  </a:lnTo>
                  <a:lnTo>
                    <a:pt x="1410" y="59548"/>
                  </a:lnTo>
                  <a:lnTo>
                    <a:pt x="0" y="57119"/>
                  </a:lnTo>
                  <a:lnTo>
                    <a:pt x="0" y="54690"/>
                  </a:lnTo>
                  <a:lnTo>
                    <a:pt x="0" y="52192"/>
                  </a:lnTo>
                  <a:lnTo>
                    <a:pt x="2820" y="49762"/>
                  </a:lnTo>
                  <a:lnTo>
                    <a:pt x="7051" y="48166"/>
                  </a:lnTo>
                  <a:lnTo>
                    <a:pt x="11283" y="46500"/>
                  </a:lnTo>
                  <a:lnTo>
                    <a:pt x="15514" y="45668"/>
                  </a:lnTo>
                  <a:lnTo>
                    <a:pt x="21155" y="45668"/>
                  </a:lnTo>
                  <a:lnTo>
                    <a:pt x="25386" y="45668"/>
                  </a:lnTo>
                  <a:lnTo>
                    <a:pt x="29618" y="46500"/>
                  </a:lnTo>
                  <a:lnTo>
                    <a:pt x="33849" y="47333"/>
                  </a:lnTo>
                  <a:lnTo>
                    <a:pt x="36669" y="49762"/>
                  </a:lnTo>
                  <a:lnTo>
                    <a:pt x="38080" y="52192"/>
                  </a:lnTo>
                  <a:lnTo>
                    <a:pt x="42311" y="52192"/>
                  </a:lnTo>
                  <a:lnTo>
                    <a:pt x="46542" y="52192"/>
                  </a:lnTo>
                  <a:lnTo>
                    <a:pt x="50773" y="52192"/>
                  </a:lnTo>
                  <a:lnTo>
                    <a:pt x="50773" y="49762"/>
                  </a:lnTo>
                  <a:lnTo>
                    <a:pt x="52184" y="47333"/>
                  </a:lnTo>
                  <a:lnTo>
                    <a:pt x="52184" y="44904"/>
                  </a:lnTo>
                  <a:lnTo>
                    <a:pt x="52184" y="41642"/>
                  </a:lnTo>
                  <a:lnTo>
                    <a:pt x="52184" y="39144"/>
                  </a:lnTo>
                  <a:lnTo>
                    <a:pt x="52184" y="36714"/>
                  </a:lnTo>
                  <a:lnTo>
                    <a:pt x="52184" y="34285"/>
                  </a:lnTo>
                  <a:lnTo>
                    <a:pt x="52184" y="31787"/>
                  </a:lnTo>
                  <a:lnTo>
                    <a:pt x="52184" y="29358"/>
                  </a:lnTo>
                  <a:lnTo>
                    <a:pt x="52184" y="26096"/>
                  </a:lnTo>
                  <a:lnTo>
                    <a:pt x="52184" y="23666"/>
                  </a:lnTo>
                  <a:lnTo>
                    <a:pt x="52184" y="21237"/>
                  </a:lnTo>
                  <a:lnTo>
                    <a:pt x="50773" y="17975"/>
                  </a:lnTo>
                  <a:lnTo>
                    <a:pt x="50773" y="15477"/>
                  </a:lnTo>
                  <a:lnTo>
                    <a:pt x="50773" y="13048"/>
                  </a:lnTo>
                  <a:lnTo>
                    <a:pt x="50773" y="10618"/>
                  </a:lnTo>
                  <a:lnTo>
                    <a:pt x="50773" y="8189"/>
                  </a:lnTo>
                  <a:lnTo>
                    <a:pt x="50773" y="5691"/>
                  </a:lnTo>
                  <a:lnTo>
                    <a:pt x="50773" y="3262"/>
                  </a:lnTo>
                  <a:lnTo>
                    <a:pt x="50773" y="832"/>
                  </a:lnTo>
                </a:path>
              </a:pathLst>
            </a:custGeom>
            <a:noFill/>
            <a:ln w="508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4599" y="2583"/>
              <a:ext cx="114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" name="Google Shape;359;p42"/>
            <p:cNvCxnSpPr/>
            <p:nvPr/>
          </p:nvCxnSpPr>
          <p:spPr>
            <a:xfrm>
              <a:off x="4656" y="2896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0" name="Google Shape;360;p42"/>
            <p:cNvCxnSpPr/>
            <p:nvPr/>
          </p:nvCxnSpPr>
          <p:spPr>
            <a:xfrm>
              <a:off x="4992" y="2896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1" name="Google Shape;361;p42"/>
            <p:cNvCxnSpPr/>
            <p:nvPr/>
          </p:nvCxnSpPr>
          <p:spPr>
            <a:xfrm>
              <a:off x="5328" y="2896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2" name="Google Shape;362;p42"/>
            <p:cNvSpPr/>
            <p:nvPr/>
          </p:nvSpPr>
          <p:spPr>
            <a:xfrm>
              <a:off x="4503" y="2938"/>
              <a:ext cx="288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4864" y="736"/>
              <a:ext cx="544" cy="496"/>
            </a:xfrm>
            <a:prstGeom prst="ellipse">
              <a:avLst/>
            </a:prstGeom>
            <a:solidFill>
              <a:srgbClr val="CC66FF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4887" y="826"/>
              <a:ext cx="489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/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4839" y="2938"/>
              <a:ext cx="276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66" name="Google Shape;366;p42"/>
            <p:cNvSpPr/>
            <p:nvPr/>
          </p:nvSpPr>
          <p:spPr>
            <a:xfrm>
              <a:off x="5175" y="2938"/>
              <a:ext cx="276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/>
            </a:p>
          </p:txBody>
        </p:sp>
        <p:cxnSp>
          <p:nvCxnSpPr>
            <p:cNvPr id="367" name="Google Shape;367;p42"/>
            <p:cNvCxnSpPr/>
            <p:nvPr/>
          </p:nvCxnSpPr>
          <p:spPr>
            <a:xfrm flipH="1">
              <a:off x="3200" y="2272"/>
              <a:ext cx="1520" cy="352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368" name="Google Shape;368;p42"/>
          <p:cNvCxnSpPr/>
          <p:nvPr/>
        </p:nvCxnSpPr>
        <p:spPr>
          <a:xfrm>
            <a:off x="83820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9" name="Google Shape;369;p42"/>
          <p:cNvSpPr/>
          <p:nvPr/>
        </p:nvSpPr>
        <p:spPr>
          <a:xfrm>
            <a:off x="8443913" y="54260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370" name="Google Shape;370;p42"/>
          <p:cNvCxnSpPr/>
          <p:nvPr/>
        </p:nvCxnSpPr>
        <p:spPr>
          <a:xfrm>
            <a:off x="8915400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71" name="Google Shape;371;p42"/>
          <p:cNvGrpSpPr/>
          <p:nvPr/>
        </p:nvGrpSpPr>
        <p:grpSpPr>
          <a:xfrm>
            <a:off x="2209800" y="1549400"/>
            <a:ext cx="1651000" cy="3935413"/>
            <a:chOff x="1392" y="976"/>
            <a:chExt cx="1040" cy="2479"/>
          </a:xfrm>
        </p:grpSpPr>
        <p:sp>
          <p:nvSpPr>
            <p:cNvPr id="372" name="Google Shape;372;p42"/>
            <p:cNvSpPr/>
            <p:nvPr/>
          </p:nvSpPr>
          <p:spPr>
            <a:xfrm>
              <a:off x="1670" y="1679"/>
              <a:ext cx="644" cy="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1392" y="1392"/>
              <a:ext cx="1021" cy="16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3339" y="0"/>
                  </a:moveTo>
                  <a:lnTo>
                    <a:pt x="73339" y="2427"/>
                  </a:lnTo>
                  <a:lnTo>
                    <a:pt x="70519" y="5710"/>
                  </a:lnTo>
                  <a:lnTo>
                    <a:pt x="70519" y="8994"/>
                  </a:lnTo>
                  <a:lnTo>
                    <a:pt x="70519" y="11421"/>
                  </a:lnTo>
                  <a:lnTo>
                    <a:pt x="70519" y="13848"/>
                  </a:lnTo>
                  <a:lnTo>
                    <a:pt x="70519" y="16347"/>
                  </a:lnTo>
                  <a:lnTo>
                    <a:pt x="69108" y="18774"/>
                  </a:lnTo>
                  <a:lnTo>
                    <a:pt x="69108" y="22058"/>
                  </a:lnTo>
                  <a:lnTo>
                    <a:pt x="69108" y="24485"/>
                  </a:lnTo>
                  <a:lnTo>
                    <a:pt x="69108" y="26912"/>
                  </a:lnTo>
                  <a:lnTo>
                    <a:pt x="69108" y="29339"/>
                  </a:lnTo>
                  <a:lnTo>
                    <a:pt x="69108" y="31838"/>
                  </a:lnTo>
                  <a:lnTo>
                    <a:pt x="69108" y="34265"/>
                  </a:lnTo>
                  <a:lnTo>
                    <a:pt x="69108" y="36692"/>
                  </a:lnTo>
                  <a:lnTo>
                    <a:pt x="69108" y="39190"/>
                  </a:lnTo>
                  <a:lnTo>
                    <a:pt x="69108" y="41618"/>
                  </a:lnTo>
                  <a:lnTo>
                    <a:pt x="69108" y="44901"/>
                  </a:lnTo>
                  <a:lnTo>
                    <a:pt x="69108" y="47328"/>
                  </a:lnTo>
                  <a:lnTo>
                    <a:pt x="73339" y="47328"/>
                  </a:lnTo>
                  <a:lnTo>
                    <a:pt x="77571" y="48114"/>
                  </a:lnTo>
                  <a:lnTo>
                    <a:pt x="78981" y="45687"/>
                  </a:lnTo>
                  <a:lnTo>
                    <a:pt x="78981" y="43259"/>
                  </a:lnTo>
                  <a:lnTo>
                    <a:pt x="80391" y="40761"/>
                  </a:lnTo>
                  <a:lnTo>
                    <a:pt x="84622" y="39190"/>
                  </a:lnTo>
                  <a:lnTo>
                    <a:pt x="88854" y="37549"/>
                  </a:lnTo>
                  <a:lnTo>
                    <a:pt x="93085" y="37549"/>
                  </a:lnTo>
                  <a:lnTo>
                    <a:pt x="97316" y="36692"/>
                  </a:lnTo>
                  <a:lnTo>
                    <a:pt x="102957" y="37549"/>
                  </a:lnTo>
                  <a:lnTo>
                    <a:pt x="107189" y="38334"/>
                  </a:lnTo>
                  <a:lnTo>
                    <a:pt x="111420" y="39976"/>
                  </a:lnTo>
                  <a:lnTo>
                    <a:pt x="114240" y="42403"/>
                  </a:lnTo>
                  <a:lnTo>
                    <a:pt x="117061" y="44901"/>
                  </a:lnTo>
                  <a:lnTo>
                    <a:pt x="118472" y="47328"/>
                  </a:lnTo>
                  <a:lnTo>
                    <a:pt x="119882" y="49756"/>
                  </a:lnTo>
                  <a:lnTo>
                    <a:pt x="119882" y="52183"/>
                  </a:lnTo>
                  <a:lnTo>
                    <a:pt x="119882" y="54681"/>
                  </a:lnTo>
                  <a:lnTo>
                    <a:pt x="118472" y="57894"/>
                  </a:lnTo>
                  <a:lnTo>
                    <a:pt x="117061" y="60392"/>
                  </a:lnTo>
                  <a:lnTo>
                    <a:pt x="112830" y="62819"/>
                  </a:lnTo>
                  <a:lnTo>
                    <a:pt x="108599" y="64461"/>
                  </a:lnTo>
                  <a:lnTo>
                    <a:pt x="104368" y="66103"/>
                  </a:lnTo>
                  <a:lnTo>
                    <a:pt x="100137" y="66103"/>
                  </a:lnTo>
                  <a:lnTo>
                    <a:pt x="95905" y="66103"/>
                  </a:lnTo>
                  <a:lnTo>
                    <a:pt x="91674" y="65246"/>
                  </a:lnTo>
                  <a:lnTo>
                    <a:pt x="86033" y="63604"/>
                  </a:lnTo>
                  <a:lnTo>
                    <a:pt x="83212" y="61177"/>
                  </a:lnTo>
                  <a:lnTo>
                    <a:pt x="81802" y="58750"/>
                  </a:lnTo>
                  <a:lnTo>
                    <a:pt x="77571" y="57108"/>
                  </a:lnTo>
                  <a:lnTo>
                    <a:pt x="73339" y="57108"/>
                  </a:lnTo>
                  <a:lnTo>
                    <a:pt x="69108" y="57108"/>
                  </a:lnTo>
                  <a:lnTo>
                    <a:pt x="69108" y="59535"/>
                  </a:lnTo>
                  <a:lnTo>
                    <a:pt x="69108" y="62034"/>
                  </a:lnTo>
                  <a:lnTo>
                    <a:pt x="70519" y="64461"/>
                  </a:lnTo>
                  <a:lnTo>
                    <a:pt x="71929" y="66888"/>
                  </a:lnTo>
                  <a:lnTo>
                    <a:pt x="71929" y="69315"/>
                  </a:lnTo>
                  <a:lnTo>
                    <a:pt x="73339" y="71814"/>
                  </a:lnTo>
                  <a:lnTo>
                    <a:pt x="73339" y="74241"/>
                  </a:lnTo>
                  <a:lnTo>
                    <a:pt x="73339" y="76668"/>
                  </a:lnTo>
                  <a:lnTo>
                    <a:pt x="73339" y="83236"/>
                  </a:lnTo>
                  <a:lnTo>
                    <a:pt x="73339" y="88090"/>
                  </a:lnTo>
                  <a:lnTo>
                    <a:pt x="73339" y="93016"/>
                  </a:lnTo>
                  <a:lnTo>
                    <a:pt x="73339" y="96299"/>
                  </a:lnTo>
                  <a:lnTo>
                    <a:pt x="77571" y="95443"/>
                  </a:lnTo>
                  <a:lnTo>
                    <a:pt x="81802" y="95443"/>
                  </a:lnTo>
                  <a:lnTo>
                    <a:pt x="86033" y="95443"/>
                  </a:lnTo>
                  <a:lnTo>
                    <a:pt x="91674" y="95443"/>
                  </a:lnTo>
                  <a:lnTo>
                    <a:pt x="95905" y="96299"/>
                  </a:lnTo>
                  <a:lnTo>
                    <a:pt x="100137" y="97085"/>
                  </a:lnTo>
                  <a:lnTo>
                    <a:pt x="104368" y="97870"/>
                  </a:lnTo>
                  <a:lnTo>
                    <a:pt x="108599" y="98726"/>
                  </a:lnTo>
                  <a:lnTo>
                    <a:pt x="112830" y="101154"/>
                  </a:lnTo>
                  <a:lnTo>
                    <a:pt x="114240" y="103581"/>
                  </a:lnTo>
                  <a:lnTo>
                    <a:pt x="117061" y="106079"/>
                  </a:lnTo>
                  <a:lnTo>
                    <a:pt x="117061" y="108506"/>
                  </a:lnTo>
                  <a:lnTo>
                    <a:pt x="117061" y="110933"/>
                  </a:lnTo>
                  <a:lnTo>
                    <a:pt x="115651" y="113432"/>
                  </a:lnTo>
                  <a:lnTo>
                    <a:pt x="112830" y="115859"/>
                  </a:lnTo>
                  <a:lnTo>
                    <a:pt x="108599" y="117501"/>
                  </a:lnTo>
                  <a:lnTo>
                    <a:pt x="104368" y="118286"/>
                  </a:lnTo>
                  <a:lnTo>
                    <a:pt x="100137" y="118286"/>
                  </a:lnTo>
                  <a:lnTo>
                    <a:pt x="94495" y="118286"/>
                  </a:lnTo>
                  <a:lnTo>
                    <a:pt x="90264" y="119143"/>
                  </a:lnTo>
                  <a:lnTo>
                    <a:pt x="86033" y="119143"/>
                  </a:lnTo>
                  <a:lnTo>
                    <a:pt x="81802" y="119143"/>
                  </a:lnTo>
                  <a:lnTo>
                    <a:pt x="77571" y="119928"/>
                  </a:lnTo>
                  <a:lnTo>
                    <a:pt x="73339" y="119928"/>
                  </a:lnTo>
                  <a:lnTo>
                    <a:pt x="69108" y="119928"/>
                  </a:lnTo>
                  <a:lnTo>
                    <a:pt x="64877" y="119928"/>
                  </a:lnTo>
                  <a:lnTo>
                    <a:pt x="60646" y="119928"/>
                  </a:lnTo>
                  <a:lnTo>
                    <a:pt x="56415" y="119928"/>
                  </a:lnTo>
                  <a:lnTo>
                    <a:pt x="52184" y="119928"/>
                  </a:lnTo>
                  <a:lnTo>
                    <a:pt x="47952" y="119928"/>
                  </a:lnTo>
                  <a:lnTo>
                    <a:pt x="43721" y="119928"/>
                  </a:lnTo>
                  <a:lnTo>
                    <a:pt x="39490" y="119143"/>
                  </a:lnTo>
                  <a:lnTo>
                    <a:pt x="35259" y="119143"/>
                  </a:lnTo>
                  <a:lnTo>
                    <a:pt x="31028" y="119143"/>
                  </a:lnTo>
                  <a:lnTo>
                    <a:pt x="26797" y="118286"/>
                  </a:lnTo>
                  <a:lnTo>
                    <a:pt x="22566" y="117501"/>
                  </a:lnTo>
                  <a:lnTo>
                    <a:pt x="18334" y="116644"/>
                  </a:lnTo>
                  <a:lnTo>
                    <a:pt x="14103" y="115859"/>
                  </a:lnTo>
                  <a:lnTo>
                    <a:pt x="11283" y="113432"/>
                  </a:lnTo>
                  <a:lnTo>
                    <a:pt x="8462" y="110933"/>
                  </a:lnTo>
                  <a:lnTo>
                    <a:pt x="5641" y="108506"/>
                  </a:lnTo>
                  <a:lnTo>
                    <a:pt x="5641" y="106079"/>
                  </a:lnTo>
                  <a:lnTo>
                    <a:pt x="7051" y="103581"/>
                  </a:lnTo>
                  <a:lnTo>
                    <a:pt x="9872" y="101154"/>
                  </a:lnTo>
                  <a:lnTo>
                    <a:pt x="15514" y="99512"/>
                  </a:lnTo>
                  <a:lnTo>
                    <a:pt x="19745" y="97870"/>
                  </a:lnTo>
                  <a:lnTo>
                    <a:pt x="23976" y="97085"/>
                  </a:lnTo>
                  <a:lnTo>
                    <a:pt x="29618" y="96299"/>
                  </a:lnTo>
                  <a:lnTo>
                    <a:pt x="33849" y="96299"/>
                  </a:lnTo>
                  <a:lnTo>
                    <a:pt x="39490" y="96299"/>
                  </a:lnTo>
                  <a:lnTo>
                    <a:pt x="43721" y="96299"/>
                  </a:lnTo>
                  <a:lnTo>
                    <a:pt x="47952" y="96299"/>
                  </a:lnTo>
                  <a:lnTo>
                    <a:pt x="52184" y="96299"/>
                  </a:lnTo>
                  <a:lnTo>
                    <a:pt x="53594" y="93801"/>
                  </a:lnTo>
                  <a:lnTo>
                    <a:pt x="53594" y="91374"/>
                  </a:lnTo>
                  <a:lnTo>
                    <a:pt x="53594" y="88947"/>
                  </a:lnTo>
                  <a:lnTo>
                    <a:pt x="53594" y="86448"/>
                  </a:lnTo>
                  <a:lnTo>
                    <a:pt x="53594" y="84021"/>
                  </a:lnTo>
                  <a:lnTo>
                    <a:pt x="53594" y="81594"/>
                  </a:lnTo>
                  <a:lnTo>
                    <a:pt x="52184" y="79167"/>
                  </a:lnTo>
                  <a:lnTo>
                    <a:pt x="52184" y="76668"/>
                  </a:lnTo>
                  <a:lnTo>
                    <a:pt x="52184" y="74241"/>
                  </a:lnTo>
                  <a:lnTo>
                    <a:pt x="52184" y="71814"/>
                  </a:lnTo>
                  <a:lnTo>
                    <a:pt x="52184" y="69315"/>
                  </a:lnTo>
                  <a:lnTo>
                    <a:pt x="52184" y="66888"/>
                  </a:lnTo>
                  <a:lnTo>
                    <a:pt x="52184" y="64461"/>
                  </a:lnTo>
                  <a:lnTo>
                    <a:pt x="52184" y="62034"/>
                  </a:lnTo>
                  <a:lnTo>
                    <a:pt x="47952" y="60392"/>
                  </a:lnTo>
                  <a:lnTo>
                    <a:pt x="43721" y="60392"/>
                  </a:lnTo>
                  <a:lnTo>
                    <a:pt x="39490" y="60392"/>
                  </a:lnTo>
                  <a:lnTo>
                    <a:pt x="39490" y="62819"/>
                  </a:lnTo>
                  <a:lnTo>
                    <a:pt x="39490" y="65246"/>
                  </a:lnTo>
                  <a:lnTo>
                    <a:pt x="35259" y="66888"/>
                  </a:lnTo>
                  <a:lnTo>
                    <a:pt x="31028" y="68530"/>
                  </a:lnTo>
                  <a:lnTo>
                    <a:pt x="26797" y="68530"/>
                  </a:lnTo>
                  <a:lnTo>
                    <a:pt x="22566" y="68530"/>
                  </a:lnTo>
                  <a:lnTo>
                    <a:pt x="18334" y="68530"/>
                  </a:lnTo>
                  <a:lnTo>
                    <a:pt x="14103" y="67745"/>
                  </a:lnTo>
                  <a:lnTo>
                    <a:pt x="9872" y="66888"/>
                  </a:lnTo>
                  <a:lnTo>
                    <a:pt x="7051" y="64461"/>
                  </a:lnTo>
                  <a:lnTo>
                    <a:pt x="4231" y="62034"/>
                  </a:lnTo>
                  <a:lnTo>
                    <a:pt x="1410" y="59535"/>
                  </a:lnTo>
                  <a:lnTo>
                    <a:pt x="0" y="57108"/>
                  </a:lnTo>
                  <a:lnTo>
                    <a:pt x="0" y="54681"/>
                  </a:lnTo>
                  <a:lnTo>
                    <a:pt x="0" y="52183"/>
                  </a:lnTo>
                  <a:lnTo>
                    <a:pt x="2820" y="49756"/>
                  </a:lnTo>
                  <a:lnTo>
                    <a:pt x="7051" y="48114"/>
                  </a:lnTo>
                  <a:lnTo>
                    <a:pt x="11283" y="46472"/>
                  </a:lnTo>
                  <a:lnTo>
                    <a:pt x="15514" y="45687"/>
                  </a:lnTo>
                  <a:lnTo>
                    <a:pt x="21155" y="45687"/>
                  </a:lnTo>
                  <a:lnTo>
                    <a:pt x="25386" y="45687"/>
                  </a:lnTo>
                  <a:lnTo>
                    <a:pt x="29618" y="46472"/>
                  </a:lnTo>
                  <a:lnTo>
                    <a:pt x="33849" y="47328"/>
                  </a:lnTo>
                  <a:lnTo>
                    <a:pt x="36669" y="49756"/>
                  </a:lnTo>
                  <a:lnTo>
                    <a:pt x="38080" y="52183"/>
                  </a:lnTo>
                  <a:lnTo>
                    <a:pt x="42311" y="52183"/>
                  </a:lnTo>
                  <a:lnTo>
                    <a:pt x="46542" y="52183"/>
                  </a:lnTo>
                  <a:lnTo>
                    <a:pt x="50773" y="52183"/>
                  </a:lnTo>
                  <a:lnTo>
                    <a:pt x="50773" y="49756"/>
                  </a:lnTo>
                  <a:lnTo>
                    <a:pt x="52184" y="47328"/>
                  </a:lnTo>
                  <a:lnTo>
                    <a:pt x="52184" y="44901"/>
                  </a:lnTo>
                  <a:lnTo>
                    <a:pt x="52184" y="41618"/>
                  </a:lnTo>
                  <a:lnTo>
                    <a:pt x="52184" y="39190"/>
                  </a:lnTo>
                  <a:lnTo>
                    <a:pt x="52184" y="36692"/>
                  </a:lnTo>
                  <a:lnTo>
                    <a:pt x="52184" y="34265"/>
                  </a:lnTo>
                  <a:lnTo>
                    <a:pt x="52184" y="31838"/>
                  </a:lnTo>
                  <a:lnTo>
                    <a:pt x="52184" y="29339"/>
                  </a:lnTo>
                  <a:lnTo>
                    <a:pt x="52184" y="26127"/>
                  </a:lnTo>
                  <a:lnTo>
                    <a:pt x="52184" y="23628"/>
                  </a:lnTo>
                  <a:lnTo>
                    <a:pt x="52184" y="21201"/>
                  </a:lnTo>
                  <a:lnTo>
                    <a:pt x="50773" y="17917"/>
                  </a:lnTo>
                  <a:lnTo>
                    <a:pt x="50773" y="15490"/>
                  </a:lnTo>
                  <a:lnTo>
                    <a:pt x="50773" y="13063"/>
                  </a:lnTo>
                  <a:lnTo>
                    <a:pt x="50773" y="10636"/>
                  </a:lnTo>
                  <a:lnTo>
                    <a:pt x="50773" y="8138"/>
                  </a:lnTo>
                  <a:lnTo>
                    <a:pt x="50773" y="5710"/>
                  </a:lnTo>
                  <a:lnTo>
                    <a:pt x="50773" y="3283"/>
                  </a:lnTo>
                  <a:lnTo>
                    <a:pt x="50773" y="785"/>
                  </a:lnTo>
                </a:path>
              </a:pathLst>
            </a:custGeom>
            <a:noFill/>
            <a:ln w="508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1527" y="2775"/>
              <a:ext cx="114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1431" y="3130"/>
              <a:ext cx="276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/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1767" y="3130"/>
              <a:ext cx="276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03" y="3130"/>
              <a:ext cx="276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cxnSp>
          <p:nvCxnSpPr>
            <p:cNvPr id="378" name="Google Shape;378;p42"/>
            <p:cNvCxnSpPr/>
            <p:nvPr/>
          </p:nvCxnSpPr>
          <p:spPr>
            <a:xfrm>
              <a:off x="1920" y="3088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9" name="Google Shape;379;p42"/>
            <p:cNvCxnSpPr/>
            <p:nvPr/>
          </p:nvCxnSpPr>
          <p:spPr>
            <a:xfrm>
              <a:off x="2256" y="3088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0" name="Google Shape;380;p42"/>
            <p:cNvCxnSpPr/>
            <p:nvPr/>
          </p:nvCxnSpPr>
          <p:spPr>
            <a:xfrm>
              <a:off x="1584" y="3088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1" name="Google Shape;381;p42"/>
            <p:cNvSpPr/>
            <p:nvPr/>
          </p:nvSpPr>
          <p:spPr>
            <a:xfrm>
              <a:off x="1888" y="976"/>
              <a:ext cx="544" cy="448"/>
            </a:xfrm>
            <a:prstGeom prst="rect">
              <a:avLst/>
            </a:prstGeom>
            <a:solidFill>
              <a:srgbClr val="99FF33"/>
            </a:solidFill>
            <a:ln w="508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1911" y="1018"/>
              <a:ext cx="489" cy="325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/>
            </a:p>
          </p:txBody>
        </p:sp>
        <p:cxnSp>
          <p:nvCxnSpPr>
            <p:cNvPr id="383" name="Google Shape;383;p42"/>
            <p:cNvCxnSpPr/>
            <p:nvPr/>
          </p:nvCxnSpPr>
          <p:spPr>
            <a:xfrm>
              <a:off x="1584" y="3376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4" name="Google Shape;384;p42"/>
            <p:cNvCxnSpPr/>
            <p:nvPr/>
          </p:nvCxnSpPr>
          <p:spPr>
            <a:xfrm>
              <a:off x="2256" y="3376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5" name="Google Shape;385;p42"/>
            <p:cNvCxnSpPr/>
            <p:nvPr/>
          </p:nvCxnSpPr>
          <p:spPr>
            <a:xfrm>
              <a:off x="1920" y="3376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86" name="Google Shape;386;p42"/>
          <p:cNvSpPr txBox="1"/>
          <p:nvPr/>
        </p:nvSpPr>
        <p:spPr>
          <a:xfrm>
            <a:off x="762000" y="304800"/>
            <a:ext cx="78930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See Translation in Action!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>
            <a:spLocks noGrp="1"/>
          </p:cNvSpPr>
          <p:nvPr>
            <p:ph type="body" idx="4294967295"/>
          </p:nvPr>
        </p:nvSpPr>
        <p:spPr>
          <a:xfrm>
            <a:off x="168275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93" name="Google Shape;393;p43"/>
          <p:cNvSpPr/>
          <p:nvPr/>
        </p:nvSpPr>
        <p:spPr>
          <a:xfrm>
            <a:off x="168275" y="2362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94" name="Google Shape;394;p43"/>
          <p:cNvSpPr/>
          <p:nvPr/>
        </p:nvSpPr>
        <p:spPr>
          <a:xfrm>
            <a:off x="1444625" y="1828800"/>
            <a:ext cx="5583238" cy="356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73" y="118022"/>
                </a:moveTo>
                <a:lnTo>
                  <a:pt x="11054" y="116097"/>
                </a:lnTo>
                <a:lnTo>
                  <a:pt x="9826" y="114173"/>
                </a:lnTo>
                <a:lnTo>
                  <a:pt x="8598" y="112249"/>
                </a:lnTo>
                <a:lnTo>
                  <a:pt x="7369" y="109683"/>
                </a:lnTo>
                <a:lnTo>
                  <a:pt x="6551" y="107759"/>
                </a:lnTo>
                <a:lnTo>
                  <a:pt x="5732" y="105835"/>
                </a:lnTo>
                <a:lnTo>
                  <a:pt x="4913" y="103910"/>
                </a:lnTo>
                <a:lnTo>
                  <a:pt x="4503" y="101986"/>
                </a:lnTo>
                <a:lnTo>
                  <a:pt x="3684" y="100062"/>
                </a:lnTo>
                <a:lnTo>
                  <a:pt x="3275" y="98138"/>
                </a:lnTo>
                <a:lnTo>
                  <a:pt x="2456" y="96213"/>
                </a:lnTo>
                <a:lnTo>
                  <a:pt x="2047" y="94289"/>
                </a:lnTo>
                <a:lnTo>
                  <a:pt x="1637" y="91723"/>
                </a:lnTo>
                <a:lnTo>
                  <a:pt x="1228" y="89799"/>
                </a:lnTo>
                <a:lnTo>
                  <a:pt x="818" y="87875"/>
                </a:lnTo>
                <a:lnTo>
                  <a:pt x="409" y="85951"/>
                </a:lnTo>
                <a:lnTo>
                  <a:pt x="409" y="83385"/>
                </a:lnTo>
                <a:lnTo>
                  <a:pt x="0" y="78253"/>
                </a:lnTo>
                <a:lnTo>
                  <a:pt x="0" y="74405"/>
                </a:lnTo>
                <a:lnTo>
                  <a:pt x="0" y="70556"/>
                </a:lnTo>
                <a:lnTo>
                  <a:pt x="0" y="65425"/>
                </a:lnTo>
                <a:lnTo>
                  <a:pt x="0" y="61576"/>
                </a:lnTo>
                <a:lnTo>
                  <a:pt x="0" y="57728"/>
                </a:lnTo>
                <a:lnTo>
                  <a:pt x="0" y="52596"/>
                </a:lnTo>
                <a:lnTo>
                  <a:pt x="0" y="48748"/>
                </a:lnTo>
                <a:lnTo>
                  <a:pt x="0" y="44899"/>
                </a:lnTo>
                <a:lnTo>
                  <a:pt x="0" y="41051"/>
                </a:lnTo>
                <a:lnTo>
                  <a:pt x="0" y="37202"/>
                </a:lnTo>
                <a:lnTo>
                  <a:pt x="409" y="32071"/>
                </a:lnTo>
                <a:lnTo>
                  <a:pt x="409" y="28222"/>
                </a:lnTo>
                <a:lnTo>
                  <a:pt x="818" y="25657"/>
                </a:lnTo>
                <a:lnTo>
                  <a:pt x="1637" y="23732"/>
                </a:lnTo>
                <a:lnTo>
                  <a:pt x="2047" y="21808"/>
                </a:lnTo>
                <a:lnTo>
                  <a:pt x="2866" y="19884"/>
                </a:lnTo>
                <a:lnTo>
                  <a:pt x="4094" y="17959"/>
                </a:lnTo>
                <a:lnTo>
                  <a:pt x="5322" y="16677"/>
                </a:lnTo>
                <a:lnTo>
                  <a:pt x="6551" y="14752"/>
                </a:lnTo>
                <a:lnTo>
                  <a:pt x="7779" y="13469"/>
                </a:lnTo>
                <a:lnTo>
                  <a:pt x="9007" y="12187"/>
                </a:lnTo>
                <a:lnTo>
                  <a:pt x="10645" y="10262"/>
                </a:lnTo>
                <a:lnTo>
                  <a:pt x="12283" y="8979"/>
                </a:lnTo>
                <a:lnTo>
                  <a:pt x="15558" y="7697"/>
                </a:lnTo>
                <a:lnTo>
                  <a:pt x="17196" y="6414"/>
                </a:lnTo>
                <a:lnTo>
                  <a:pt x="18834" y="5772"/>
                </a:lnTo>
                <a:lnTo>
                  <a:pt x="21290" y="5131"/>
                </a:lnTo>
                <a:lnTo>
                  <a:pt x="22928" y="4489"/>
                </a:lnTo>
                <a:lnTo>
                  <a:pt x="26204" y="3848"/>
                </a:lnTo>
                <a:lnTo>
                  <a:pt x="27432" y="3207"/>
                </a:lnTo>
                <a:lnTo>
                  <a:pt x="29070" y="2565"/>
                </a:lnTo>
                <a:lnTo>
                  <a:pt x="32345" y="1924"/>
                </a:lnTo>
                <a:lnTo>
                  <a:pt x="35621" y="1282"/>
                </a:lnTo>
                <a:lnTo>
                  <a:pt x="38077" y="1282"/>
                </a:lnTo>
                <a:lnTo>
                  <a:pt x="39715" y="641"/>
                </a:lnTo>
                <a:lnTo>
                  <a:pt x="41353" y="0"/>
                </a:lnTo>
                <a:lnTo>
                  <a:pt x="44628" y="0"/>
                </a:lnTo>
                <a:lnTo>
                  <a:pt x="47085" y="0"/>
                </a:lnTo>
                <a:lnTo>
                  <a:pt x="50361" y="0"/>
                </a:lnTo>
                <a:lnTo>
                  <a:pt x="52817" y="0"/>
                </a:lnTo>
                <a:lnTo>
                  <a:pt x="56912" y="0"/>
                </a:lnTo>
                <a:lnTo>
                  <a:pt x="59368" y="0"/>
                </a:lnTo>
                <a:lnTo>
                  <a:pt x="62644" y="0"/>
                </a:lnTo>
                <a:lnTo>
                  <a:pt x="65919" y="0"/>
                </a:lnTo>
                <a:lnTo>
                  <a:pt x="69195" y="641"/>
                </a:lnTo>
                <a:lnTo>
                  <a:pt x="72470" y="1282"/>
                </a:lnTo>
                <a:lnTo>
                  <a:pt x="74927" y="1282"/>
                </a:lnTo>
                <a:lnTo>
                  <a:pt x="77384" y="1282"/>
                </a:lnTo>
                <a:lnTo>
                  <a:pt x="79840" y="1282"/>
                </a:lnTo>
                <a:lnTo>
                  <a:pt x="82297" y="1924"/>
                </a:lnTo>
                <a:lnTo>
                  <a:pt x="84754" y="1924"/>
                </a:lnTo>
                <a:lnTo>
                  <a:pt x="87210" y="2565"/>
                </a:lnTo>
                <a:lnTo>
                  <a:pt x="89667" y="2565"/>
                </a:lnTo>
                <a:lnTo>
                  <a:pt x="91305" y="3848"/>
                </a:lnTo>
                <a:lnTo>
                  <a:pt x="93761" y="4489"/>
                </a:lnTo>
                <a:lnTo>
                  <a:pt x="96218" y="5131"/>
                </a:lnTo>
                <a:lnTo>
                  <a:pt x="97856" y="6414"/>
                </a:lnTo>
                <a:lnTo>
                  <a:pt x="101131" y="8338"/>
                </a:lnTo>
                <a:lnTo>
                  <a:pt x="104407" y="9621"/>
                </a:lnTo>
                <a:lnTo>
                  <a:pt x="107273" y="11545"/>
                </a:lnTo>
                <a:lnTo>
                  <a:pt x="108501" y="13469"/>
                </a:lnTo>
                <a:lnTo>
                  <a:pt x="110958" y="17318"/>
                </a:lnTo>
                <a:lnTo>
                  <a:pt x="112186" y="19242"/>
                </a:lnTo>
                <a:lnTo>
                  <a:pt x="113414" y="24374"/>
                </a:lnTo>
                <a:lnTo>
                  <a:pt x="115052" y="26939"/>
                </a:lnTo>
                <a:lnTo>
                  <a:pt x="115871" y="28864"/>
                </a:lnTo>
                <a:lnTo>
                  <a:pt x="116690" y="30788"/>
                </a:lnTo>
                <a:lnTo>
                  <a:pt x="117509" y="33354"/>
                </a:lnTo>
                <a:lnTo>
                  <a:pt x="118328" y="35919"/>
                </a:lnTo>
                <a:lnTo>
                  <a:pt x="118737" y="38485"/>
                </a:lnTo>
                <a:lnTo>
                  <a:pt x="119147" y="43616"/>
                </a:lnTo>
                <a:lnTo>
                  <a:pt x="119147" y="47465"/>
                </a:lnTo>
                <a:lnTo>
                  <a:pt x="119556" y="51314"/>
                </a:lnTo>
                <a:lnTo>
                  <a:pt x="119965" y="55162"/>
                </a:lnTo>
                <a:lnTo>
                  <a:pt x="119965" y="59011"/>
                </a:lnTo>
                <a:lnTo>
                  <a:pt x="119965" y="62859"/>
                </a:lnTo>
                <a:lnTo>
                  <a:pt x="119965" y="66708"/>
                </a:lnTo>
                <a:lnTo>
                  <a:pt x="119965" y="70556"/>
                </a:lnTo>
                <a:lnTo>
                  <a:pt x="119965" y="75688"/>
                </a:lnTo>
                <a:lnTo>
                  <a:pt x="119965" y="79536"/>
                </a:lnTo>
                <a:lnTo>
                  <a:pt x="119965" y="81461"/>
                </a:lnTo>
                <a:lnTo>
                  <a:pt x="119965" y="84026"/>
                </a:lnTo>
                <a:lnTo>
                  <a:pt x="119965" y="85951"/>
                </a:lnTo>
                <a:lnTo>
                  <a:pt x="119556" y="91082"/>
                </a:lnTo>
                <a:lnTo>
                  <a:pt x="119147" y="93648"/>
                </a:lnTo>
                <a:lnTo>
                  <a:pt x="118328" y="96213"/>
                </a:lnTo>
                <a:lnTo>
                  <a:pt x="117918" y="98138"/>
                </a:lnTo>
                <a:lnTo>
                  <a:pt x="117099" y="100703"/>
                </a:lnTo>
                <a:lnTo>
                  <a:pt x="116280" y="103269"/>
                </a:lnTo>
                <a:lnTo>
                  <a:pt x="115462" y="105835"/>
                </a:lnTo>
                <a:lnTo>
                  <a:pt x="114233" y="107759"/>
                </a:lnTo>
                <a:lnTo>
                  <a:pt x="113414" y="109683"/>
                </a:lnTo>
                <a:lnTo>
                  <a:pt x="111777" y="112249"/>
                </a:lnTo>
                <a:lnTo>
                  <a:pt x="110548" y="113532"/>
                </a:lnTo>
                <a:lnTo>
                  <a:pt x="109320" y="115456"/>
                </a:lnTo>
                <a:lnTo>
                  <a:pt x="108092" y="116739"/>
                </a:lnTo>
                <a:lnTo>
                  <a:pt x="106863" y="118022"/>
                </a:lnTo>
                <a:lnTo>
                  <a:pt x="105635" y="118022"/>
                </a:lnTo>
                <a:lnTo>
                  <a:pt x="103178" y="118022"/>
                </a:lnTo>
                <a:lnTo>
                  <a:pt x="101950" y="118022"/>
                </a:lnTo>
                <a:lnTo>
                  <a:pt x="100722" y="118022"/>
                </a:lnTo>
                <a:lnTo>
                  <a:pt x="99493" y="118022"/>
                </a:lnTo>
                <a:lnTo>
                  <a:pt x="97856" y="118022"/>
                </a:lnTo>
                <a:lnTo>
                  <a:pt x="95399" y="118022"/>
                </a:lnTo>
                <a:lnTo>
                  <a:pt x="91305" y="118022"/>
                </a:lnTo>
                <a:lnTo>
                  <a:pt x="90076" y="118022"/>
                </a:lnTo>
                <a:lnTo>
                  <a:pt x="88439" y="118022"/>
                </a:lnTo>
                <a:lnTo>
                  <a:pt x="85163" y="118022"/>
                </a:lnTo>
                <a:lnTo>
                  <a:pt x="83935" y="118022"/>
                </a:lnTo>
                <a:lnTo>
                  <a:pt x="80659" y="118022"/>
                </a:lnTo>
                <a:lnTo>
                  <a:pt x="79021" y="117380"/>
                </a:lnTo>
                <a:lnTo>
                  <a:pt x="77384" y="117380"/>
                </a:lnTo>
                <a:lnTo>
                  <a:pt x="75746" y="117380"/>
                </a:lnTo>
                <a:lnTo>
                  <a:pt x="74518" y="117380"/>
                </a:lnTo>
                <a:lnTo>
                  <a:pt x="72880" y="117380"/>
                </a:lnTo>
                <a:lnTo>
                  <a:pt x="71242" y="117380"/>
                </a:lnTo>
                <a:lnTo>
                  <a:pt x="69604" y="117380"/>
                </a:lnTo>
                <a:lnTo>
                  <a:pt x="68376" y="117380"/>
                </a:lnTo>
                <a:lnTo>
                  <a:pt x="67148" y="117380"/>
                </a:lnTo>
                <a:lnTo>
                  <a:pt x="65510" y="118022"/>
                </a:lnTo>
                <a:lnTo>
                  <a:pt x="64282" y="118022"/>
                </a:lnTo>
                <a:lnTo>
                  <a:pt x="63053" y="118022"/>
                </a:lnTo>
                <a:lnTo>
                  <a:pt x="61825" y="118663"/>
                </a:lnTo>
                <a:lnTo>
                  <a:pt x="60597" y="118663"/>
                </a:lnTo>
                <a:lnTo>
                  <a:pt x="59368" y="118663"/>
                </a:lnTo>
                <a:lnTo>
                  <a:pt x="58140" y="118663"/>
                </a:lnTo>
                <a:lnTo>
                  <a:pt x="56912" y="118663"/>
                </a:lnTo>
                <a:lnTo>
                  <a:pt x="55683" y="118663"/>
                </a:lnTo>
                <a:lnTo>
                  <a:pt x="54455" y="118663"/>
                </a:lnTo>
                <a:lnTo>
                  <a:pt x="53227" y="118663"/>
                </a:lnTo>
                <a:lnTo>
                  <a:pt x="51998" y="118663"/>
                </a:lnTo>
                <a:lnTo>
                  <a:pt x="49542" y="118663"/>
                </a:lnTo>
                <a:lnTo>
                  <a:pt x="47085" y="119305"/>
                </a:lnTo>
                <a:lnTo>
                  <a:pt x="43810" y="119305"/>
                </a:lnTo>
                <a:lnTo>
                  <a:pt x="40534" y="119946"/>
                </a:lnTo>
                <a:lnTo>
                  <a:pt x="38896" y="119946"/>
                </a:lnTo>
                <a:lnTo>
                  <a:pt x="37259" y="119946"/>
                </a:lnTo>
                <a:lnTo>
                  <a:pt x="36030" y="119946"/>
                </a:lnTo>
                <a:lnTo>
                  <a:pt x="34802" y="119946"/>
                </a:lnTo>
                <a:lnTo>
                  <a:pt x="33574" y="119946"/>
                </a:lnTo>
                <a:lnTo>
                  <a:pt x="32345" y="119946"/>
                </a:lnTo>
                <a:lnTo>
                  <a:pt x="31117" y="119946"/>
                </a:lnTo>
                <a:lnTo>
                  <a:pt x="29889" y="119946"/>
                </a:lnTo>
                <a:lnTo>
                  <a:pt x="28251" y="119946"/>
                </a:lnTo>
                <a:lnTo>
                  <a:pt x="27023" y="119946"/>
                </a:lnTo>
                <a:lnTo>
                  <a:pt x="25794" y="119946"/>
                </a:lnTo>
                <a:lnTo>
                  <a:pt x="24156" y="119946"/>
                </a:lnTo>
                <a:lnTo>
                  <a:pt x="22928" y="119946"/>
                </a:lnTo>
                <a:lnTo>
                  <a:pt x="21700" y="119946"/>
                </a:lnTo>
                <a:lnTo>
                  <a:pt x="20471" y="119946"/>
                </a:lnTo>
                <a:lnTo>
                  <a:pt x="19243" y="119305"/>
                </a:lnTo>
                <a:lnTo>
                  <a:pt x="18015" y="119305"/>
                </a:lnTo>
                <a:lnTo>
                  <a:pt x="16787" y="119305"/>
                </a:lnTo>
                <a:lnTo>
                  <a:pt x="15558" y="118663"/>
                </a:lnTo>
                <a:lnTo>
                  <a:pt x="14330" y="118663"/>
                </a:lnTo>
                <a:lnTo>
                  <a:pt x="13102" y="118663"/>
                </a:lnTo>
                <a:lnTo>
                  <a:pt x="11873" y="118022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1539875" y="5295900"/>
            <a:ext cx="5449888" cy="120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126" y="41849"/>
                </a:moveTo>
                <a:lnTo>
                  <a:pt x="117867" y="39947"/>
                </a:lnTo>
                <a:lnTo>
                  <a:pt x="116609" y="38044"/>
                </a:lnTo>
                <a:lnTo>
                  <a:pt x="115351" y="34240"/>
                </a:lnTo>
                <a:lnTo>
                  <a:pt x="114092" y="30435"/>
                </a:lnTo>
                <a:lnTo>
                  <a:pt x="112834" y="28533"/>
                </a:lnTo>
                <a:lnTo>
                  <a:pt x="111575" y="24729"/>
                </a:lnTo>
                <a:lnTo>
                  <a:pt x="110317" y="20924"/>
                </a:lnTo>
                <a:lnTo>
                  <a:pt x="109059" y="17120"/>
                </a:lnTo>
                <a:lnTo>
                  <a:pt x="107800" y="13315"/>
                </a:lnTo>
                <a:lnTo>
                  <a:pt x="106542" y="11413"/>
                </a:lnTo>
                <a:lnTo>
                  <a:pt x="105284" y="7608"/>
                </a:lnTo>
                <a:lnTo>
                  <a:pt x="104025" y="7608"/>
                </a:lnTo>
                <a:lnTo>
                  <a:pt x="102767" y="5706"/>
                </a:lnTo>
                <a:lnTo>
                  <a:pt x="101508" y="3804"/>
                </a:lnTo>
                <a:lnTo>
                  <a:pt x="100250" y="1902"/>
                </a:lnTo>
                <a:lnTo>
                  <a:pt x="98992" y="0"/>
                </a:lnTo>
                <a:lnTo>
                  <a:pt x="97733" y="0"/>
                </a:lnTo>
                <a:lnTo>
                  <a:pt x="96475" y="0"/>
                </a:lnTo>
                <a:lnTo>
                  <a:pt x="95217" y="1902"/>
                </a:lnTo>
                <a:lnTo>
                  <a:pt x="93958" y="3804"/>
                </a:lnTo>
                <a:lnTo>
                  <a:pt x="92280" y="3804"/>
                </a:lnTo>
                <a:lnTo>
                  <a:pt x="91022" y="3804"/>
                </a:lnTo>
                <a:lnTo>
                  <a:pt x="89764" y="3804"/>
                </a:lnTo>
                <a:lnTo>
                  <a:pt x="88505" y="3804"/>
                </a:lnTo>
                <a:lnTo>
                  <a:pt x="87247" y="3804"/>
                </a:lnTo>
                <a:lnTo>
                  <a:pt x="85988" y="3804"/>
                </a:lnTo>
                <a:lnTo>
                  <a:pt x="84730" y="3804"/>
                </a:lnTo>
                <a:lnTo>
                  <a:pt x="83472" y="3804"/>
                </a:lnTo>
                <a:lnTo>
                  <a:pt x="82213" y="3804"/>
                </a:lnTo>
                <a:lnTo>
                  <a:pt x="80955" y="3804"/>
                </a:lnTo>
                <a:lnTo>
                  <a:pt x="79697" y="3804"/>
                </a:lnTo>
                <a:lnTo>
                  <a:pt x="78438" y="3804"/>
                </a:lnTo>
                <a:lnTo>
                  <a:pt x="77180" y="3804"/>
                </a:lnTo>
                <a:lnTo>
                  <a:pt x="75921" y="3804"/>
                </a:lnTo>
                <a:lnTo>
                  <a:pt x="74663" y="3804"/>
                </a:lnTo>
                <a:lnTo>
                  <a:pt x="73405" y="3804"/>
                </a:lnTo>
                <a:lnTo>
                  <a:pt x="72146" y="3804"/>
                </a:lnTo>
                <a:lnTo>
                  <a:pt x="70888" y="3804"/>
                </a:lnTo>
                <a:lnTo>
                  <a:pt x="69630" y="3804"/>
                </a:lnTo>
                <a:lnTo>
                  <a:pt x="68371" y="3804"/>
                </a:lnTo>
                <a:lnTo>
                  <a:pt x="67113" y="3804"/>
                </a:lnTo>
                <a:lnTo>
                  <a:pt x="65854" y="3804"/>
                </a:lnTo>
                <a:lnTo>
                  <a:pt x="64596" y="3804"/>
                </a:lnTo>
                <a:lnTo>
                  <a:pt x="63338" y="3804"/>
                </a:lnTo>
                <a:lnTo>
                  <a:pt x="62079" y="3804"/>
                </a:lnTo>
                <a:lnTo>
                  <a:pt x="60821" y="3804"/>
                </a:lnTo>
                <a:lnTo>
                  <a:pt x="59563" y="3804"/>
                </a:lnTo>
                <a:lnTo>
                  <a:pt x="58304" y="3804"/>
                </a:lnTo>
                <a:lnTo>
                  <a:pt x="57046" y="3804"/>
                </a:lnTo>
                <a:lnTo>
                  <a:pt x="55368" y="3804"/>
                </a:lnTo>
                <a:lnTo>
                  <a:pt x="53690" y="3804"/>
                </a:lnTo>
                <a:lnTo>
                  <a:pt x="52012" y="3804"/>
                </a:lnTo>
                <a:lnTo>
                  <a:pt x="50754" y="3804"/>
                </a:lnTo>
                <a:lnTo>
                  <a:pt x="49496" y="3804"/>
                </a:lnTo>
                <a:lnTo>
                  <a:pt x="48237" y="3804"/>
                </a:lnTo>
                <a:lnTo>
                  <a:pt x="46979" y="3804"/>
                </a:lnTo>
                <a:lnTo>
                  <a:pt x="45720" y="3804"/>
                </a:lnTo>
                <a:lnTo>
                  <a:pt x="44462" y="3804"/>
                </a:lnTo>
                <a:lnTo>
                  <a:pt x="43204" y="3804"/>
                </a:lnTo>
                <a:lnTo>
                  <a:pt x="41945" y="3804"/>
                </a:lnTo>
                <a:lnTo>
                  <a:pt x="40687" y="3804"/>
                </a:lnTo>
                <a:lnTo>
                  <a:pt x="39429" y="3804"/>
                </a:lnTo>
                <a:lnTo>
                  <a:pt x="38170" y="3804"/>
                </a:lnTo>
                <a:lnTo>
                  <a:pt x="36912" y="3804"/>
                </a:lnTo>
                <a:lnTo>
                  <a:pt x="35653" y="3804"/>
                </a:lnTo>
                <a:lnTo>
                  <a:pt x="34395" y="3804"/>
                </a:lnTo>
                <a:lnTo>
                  <a:pt x="31039" y="3804"/>
                </a:lnTo>
                <a:lnTo>
                  <a:pt x="28523" y="3804"/>
                </a:lnTo>
                <a:lnTo>
                  <a:pt x="26845" y="3804"/>
                </a:lnTo>
                <a:lnTo>
                  <a:pt x="25586" y="3804"/>
                </a:lnTo>
                <a:lnTo>
                  <a:pt x="24328" y="3804"/>
                </a:lnTo>
                <a:lnTo>
                  <a:pt x="23070" y="3804"/>
                </a:lnTo>
                <a:lnTo>
                  <a:pt x="21811" y="3804"/>
                </a:lnTo>
                <a:lnTo>
                  <a:pt x="20553" y="3804"/>
                </a:lnTo>
                <a:lnTo>
                  <a:pt x="19295" y="3804"/>
                </a:lnTo>
                <a:lnTo>
                  <a:pt x="18036" y="3804"/>
                </a:lnTo>
                <a:lnTo>
                  <a:pt x="16778" y="3804"/>
                </a:lnTo>
                <a:lnTo>
                  <a:pt x="15519" y="3804"/>
                </a:lnTo>
                <a:lnTo>
                  <a:pt x="14261" y="3804"/>
                </a:lnTo>
                <a:lnTo>
                  <a:pt x="13003" y="3804"/>
                </a:lnTo>
                <a:lnTo>
                  <a:pt x="11744" y="3804"/>
                </a:lnTo>
                <a:lnTo>
                  <a:pt x="10486" y="3804"/>
                </a:lnTo>
                <a:lnTo>
                  <a:pt x="9228" y="3804"/>
                </a:lnTo>
                <a:lnTo>
                  <a:pt x="7969" y="5706"/>
                </a:lnTo>
                <a:lnTo>
                  <a:pt x="6711" y="7608"/>
                </a:lnTo>
                <a:lnTo>
                  <a:pt x="5452" y="11413"/>
                </a:lnTo>
                <a:lnTo>
                  <a:pt x="5033" y="17120"/>
                </a:lnTo>
                <a:lnTo>
                  <a:pt x="4194" y="22826"/>
                </a:lnTo>
                <a:lnTo>
                  <a:pt x="3355" y="28533"/>
                </a:lnTo>
                <a:lnTo>
                  <a:pt x="2936" y="34240"/>
                </a:lnTo>
                <a:lnTo>
                  <a:pt x="2097" y="39947"/>
                </a:lnTo>
                <a:lnTo>
                  <a:pt x="1677" y="45653"/>
                </a:lnTo>
                <a:lnTo>
                  <a:pt x="1258" y="51360"/>
                </a:lnTo>
                <a:lnTo>
                  <a:pt x="838" y="57067"/>
                </a:lnTo>
                <a:lnTo>
                  <a:pt x="419" y="62774"/>
                </a:lnTo>
                <a:lnTo>
                  <a:pt x="0" y="68480"/>
                </a:lnTo>
                <a:lnTo>
                  <a:pt x="0" y="74187"/>
                </a:lnTo>
                <a:lnTo>
                  <a:pt x="0" y="79894"/>
                </a:lnTo>
                <a:lnTo>
                  <a:pt x="0" y="85601"/>
                </a:lnTo>
                <a:lnTo>
                  <a:pt x="1258" y="89405"/>
                </a:lnTo>
                <a:lnTo>
                  <a:pt x="2516" y="91307"/>
                </a:lnTo>
                <a:lnTo>
                  <a:pt x="3775" y="93210"/>
                </a:lnTo>
                <a:lnTo>
                  <a:pt x="5033" y="95112"/>
                </a:lnTo>
                <a:lnTo>
                  <a:pt x="6291" y="97014"/>
                </a:lnTo>
                <a:lnTo>
                  <a:pt x="7550" y="98916"/>
                </a:lnTo>
                <a:lnTo>
                  <a:pt x="8808" y="100819"/>
                </a:lnTo>
                <a:lnTo>
                  <a:pt x="10066" y="102721"/>
                </a:lnTo>
                <a:lnTo>
                  <a:pt x="11744" y="104623"/>
                </a:lnTo>
                <a:lnTo>
                  <a:pt x="13003" y="106525"/>
                </a:lnTo>
                <a:lnTo>
                  <a:pt x="16358" y="106525"/>
                </a:lnTo>
                <a:lnTo>
                  <a:pt x="18036" y="110330"/>
                </a:lnTo>
                <a:lnTo>
                  <a:pt x="20553" y="110330"/>
                </a:lnTo>
                <a:lnTo>
                  <a:pt x="23070" y="110330"/>
                </a:lnTo>
                <a:lnTo>
                  <a:pt x="24748" y="112232"/>
                </a:lnTo>
                <a:lnTo>
                  <a:pt x="26425" y="114134"/>
                </a:lnTo>
                <a:lnTo>
                  <a:pt x="27684" y="114134"/>
                </a:lnTo>
                <a:lnTo>
                  <a:pt x="28942" y="116036"/>
                </a:lnTo>
                <a:lnTo>
                  <a:pt x="30620" y="116036"/>
                </a:lnTo>
                <a:lnTo>
                  <a:pt x="32298" y="116036"/>
                </a:lnTo>
                <a:lnTo>
                  <a:pt x="33556" y="116036"/>
                </a:lnTo>
                <a:lnTo>
                  <a:pt x="35234" y="116036"/>
                </a:lnTo>
                <a:lnTo>
                  <a:pt x="38590" y="116036"/>
                </a:lnTo>
                <a:lnTo>
                  <a:pt x="40267" y="117939"/>
                </a:lnTo>
                <a:lnTo>
                  <a:pt x="42784" y="117939"/>
                </a:lnTo>
                <a:lnTo>
                  <a:pt x="46140" y="117939"/>
                </a:lnTo>
                <a:lnTo>
                  <a:pt x="47818" y="117939"/>
                </a:lnTo>
                <a:lnTo>
                  <a:pt x="49496" y="117939"/>
                </a:lnTo>
                <a:lnTo>
                  <a:pt x="51173" y="117939"/>
                </a:lnTo>
                <a:lnTo>
                  <a:pt x="52851" y="117939"/>
                </a:lnTo>
                <a:lnTo>
                  <a:pt x="55787" y="117939"/>
                </a:lnTo>
                <a:lnTo>
                  <a:pt x="57046" y="117939"/>
                </a:lnTo>
                <a:lnTo>
                  <a:pt x="60401" y="117939"/>
                </a:lnTo>
                <a:lnTo>
                  <a:pt x="62079" y="117939"/>
                </a:lnTo>
                <a:lnTo>
                  <a:pt x="63338" y="117939"/>
                </a:lnTo>
                <a:lnTo>
                  <a:pt x="64596" y="117939"/>
                </a:lnTo>
                <a:lnTo>
                  <a:pt x="65854" y="117939"/>
                </a:lnTo>
                <a:lnTo>
                  <a:pt x="67113" y="117939"/>
                </a:lnTo>
                <a:lnTo>
                  <a:pt x="68371" y="119841"/>
                </a:lnTo>
                <a:lnTo>
                  <a:pt x="69630" y="119841"/>
                </a:lnTo>
                <a:lnTo>
                  <a:pt x="70888" y="119841"/>
                </a:lnTo>
                <a:lnTo>
                  <a:pt x="72146" y="119841"/>
                </a:lnTo>
                <a:lnTo>
                  <a:pt x="73405" y="119841"/>
                </a:lnTo>
                <a:lnTo>
                  <a:pt x="74663" y="119841"/>
                </a:lnTo>
                <a:lnTo>
                  <a:pt x="75921" y="119841"/>
                </a:lnTo>
                <a:lnTo>
                  <a:pt x="77180" y="119841"/>
                </a:lnTo>
                <a:lnTo>
                  <a:pt x="78858" y="119841"/>
                </a:lnTo>
                <a:lnTo>
                  <a:pt x="80116" y="119841"/>
                </a:lnTo>
                <a:lnTo>
                  <a:pt x="81374" y="119841"/>
                </a:lnTo>
                <a:lnTo>
                  <a:pt x="82633" y="119841"/>
                </a:lnTo>
                <a:lnTo>
                  <a:pt x="83891" y="119841"/>
                </a:lnTo>
                <a:lnTo>
                  <a:pt x="85150" y="119841"/>
                </a:lnTo>
                <a:lnTo>
                  <a:pt x="86408" y="119841"/>
                </a:lnTo>
                <a:lnTo>
                  <a:pt x="87666" y="119841"/>
                </a:lnTo>
                <a:lnTo>
                  <a:pt x="88925" y="119841"/>
                </a:lnTo>
                <a:lnTo>
                  <a:pt x="90183" y="119841"/>
                </a:lnTo>
                <a:lnTo>
                  <a:pt x="91441" y="119841"/>
                </a:lnTo>
                <a:lnTo>
                  <a:pt x="92700" y="119841"/>
                </a:lnTo>
                <a:lnTo>
                  <a:pt x="93958" y="119841"/>
                </a:lnTo>
                <a:lnTo>
                  <a:pt x="95636" y="117939"/>
                </a:lnTo>
                <a:lnTo>
                  <a:pt x="97314" y="116036"/>
                </a:lnTo>
                <a:lnTo>
                  <a:pt x="98992" y="116036"/>
                </a:lnTo>
                <a:lnTo>
                  <a:pt x="100250" y="114134"/>
                </a:lnTo>
                <a:lnTo>
                  <a:pt x="101508" y="114134"/>
                </a:lnTo>
                <a:lnTo>
                  <a:pt x="103186" y="112232"/>
                </a:lnTo>
                <a:lnTo>
                  <a:pt x="104445" y="110330"/>
                </a:lnTo>
                <a:lnTo>
                  <a:pt x="105703" y="110330"/>
                </a:lnTo>
                <a:lnTo>
                  <a:pt x="106961" y="108428"/>
                </a:lnTo>
                <a:lnTo>
                  <a:pt x="108220" y="106525"/>
                </a:lnTo>
                <a:lnTo>
                  <a:pt x="109898" y="102721"/>
                </a:lnTo>
                <a:lnTo>
                  <a:pt x="111156" y="100819"/>
                </a:lnTo>
                <a:lnTo>
                  <a:pt x="112414" y="98916"/>
                </a:lnTo>
                <a:lnTo>
                  <a:pt x="113673" y="97014"/>
                </a:lnTo>
                <a:lnTo>
                  <a:pt x="114931" y="93210"/>
                </a:lnTo>
                <a:lnTo>
                  <a:pt x="116189" y="89405"/>
                </a:lnTo>
                <a:lnTo>
                  <a:pt x="117448" y="85601"/>
                </a:lnTo>
                <a:lnTo>
                  <a:pt x="118287" y="79894"/>
                </a:lnTo>
                <a:lnTo>
                  <a:pt x="119126" y="74187"/>
                </a:lnTo>
                <a:lnTo>
                  <a:pt x="119545" y="68480"/>
                </a:lnTo>
                <a:lnTo>
                  <a:pt x="119965" y="62774"/>
                </a:lnTo>
                <a:lnTo>
                  <a:pt x="119965" y="57067"/>
                </a:lnTo>
                <a:lnTo>
                  <a:pt x="119965" y="51360"/>
                </a:lnTo>
                <a:lnTo>
                  <a:pt x="119545" y="45653"/>
                </a:lnTo>
                <a:lnTo>
                  <a:pt x="118287" y="41849"/>
                </a:lnTo>
                <a:lnTo>
                  <a:pt x="119126" y="41849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3"/>
          <p:cNvSpPr/>
          <p:nvPr/>
        </p:nvSpPr>
        <p:spPr>
          <a:xfrm>
            <a:off x="2667000" y="2665413"/>
            <a:ext cx="10223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3"/>
          <p:cNvSpPr/>
          <p:nvPr/>
        </p:nvSpPr>
        <p:spPr>
          <a:xfrm>
            <a:off x="2251075" y="5435600"/>
            <a:ext cx="6807200" cy="4064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p43"/>
          <p:cNvCxnSpPr/>
          <p:nvPr/>
        </p:nvCxnSpPr>
        <p:spPr>
          <a:xfrm>
            <a:off x="22256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9" name="Google Shape;399;p43"/>
          <p:cNvCxnSpPr/>
          <p:nvPr/>
        </p:nvCxnSpPr>
        <p:spPr>
          <a:xfrm>
            <a:off x="27590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0" name="Google Shape;400;p43"/>
          <p:cNvCxnSpPr/>
          <p:nvPr/>
        </p:nvCxnSpPr>
        <p:spPr>
          <a:xfrm>
            <a:off x="33686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1" name="Google Shape;401;p43"/>
          <p:cNvCxnSpPr/>
          <p:nvPr/>
        </p:nvCxnSpPr>
        <p:spPr>
          <a:xfrm>
            <a:off x="39782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2" name="Google Shape;402;p43"/>
          <p:cNvSpPr/>
          <p:nvPr/>
        </p:nvSpPr>
        <p:spPr>
          <a:xfrm>
            <a:off x="2287588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03" name="Google Shape;403;p43"/>
          <p:cNvSpPr/>
          <p:nvPr/>
        </p:nvSpPr>
        <p:spPr>
          <a:xfrm>
            <a:off x="2820988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404" name="Google Shape;404;p43"/>
          <p:cNvSpPr/>
          <p:nvPr/>
        </p:nvSpPr>
        <p:spPr>
          <a:xfrm>
            <a:off x="3354388" y="5426075"/>
            <a:ext cx="50641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cxnSp>
        <p:nvCxnSpPr>
          <p:cNvPr id="405" name="Google Shape;405;p43"/>
          <p:cNvCxnSpPr/>
          <p:nvPr/>
        </p:nvCxnSpPr>
        <p:spPr>
          <a:xfrm>
            <a:off x="45878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6" name="Google Shape;406;p43"/>
          <p:cNvCxnSpPr/>
          <p:nvPr/>
        </p:nvCxnSpPr>
        <p:spPr>
          <a:xfrm>
            <a:off x="57308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7" name="Google Shape;407;p43"/>
          <p:cNvCxnSpPr/>
          <p:nvPr/>
        </p:nvCxnSpPr>
        <p:spPr>
          <a:xfrm>
            <a:off x="51974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8" name="Google Shape;408;p43"/>
          <p:cNvSpPr/>
          <p:nvPr/>
        </p:nvSpPr>
        <p:spPr>
          <a:xfrm>
            <a:off x="4040188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09" name="Google Shape;409;p43"/>
          <p:cNvSpPr/>
          <p:nvPr/>
        </p:nvSpPr>
        <p:spPr>
          <a:xfrm>
            <a:off x="4649788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410" name="Google Shape;410;p43"/>
          <p:cNvSpPr/>
          <p:nvPr/>
        </p:nvSpPr>
        <p:spPr>
          <a:xfrm>
            <a:off x="5259388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411" name="Google Shape;411;p43"/>
          <p:cNvCxnSpPr/>
          <p:nvPr/>
        </p:nvCxnSpPr>
        <p:spPr>
          <a:xfrm>
            <a:off x="73310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43"/>
          <p:cNvCxnSpPr/>
          <p:nvPr/>
        </p:nvCxnSpPr>
        <p:spPr>
          <a:xfrm>
            <a:off x="67976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43"/>
          <p:cNvCxnSpPr/>
          <p:nvPr/>
        </p:nvCxnSpPr>
        <p:spPr>
          <a:xfrm>
            <a:off x="62642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43"/>
          <p:cNvCxnSpPr/>
          <p:nvPr/>
        </p:nvCxnSpPr>
        <p:spPr>
          <a:xfrm>
            <a:off x="78644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43"/>
          <p:cNvSpPr/>
          <p:nvPr/>
        </p:nvSpPr>
        <p:spPr>
          <a:xfrm>
            <a:off x="5792788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16" name="Google Shape;416;p43"/>
          <p:cNvSpPr/>
          <p:nvPr/>
        </p:nvSpPr>
        <p:spPr>
          <a:xfrm>
            <a:off x="6326188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417" name="Google Shape;417;p43"/>
          <p:cNvSpPr/>
          <p:nvPr/>
        </p:nvSpPr>
        <p:spPr>
          <a:xfrm>
            <a:off x="6859588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418" name="Google Shape;418;p43"/>
          <p:cNvSpPr/>
          <p:nvPr/>
        </p:nvSpPr>
        <p:spPr>
          <a:xfrm>
            <a:off x="7392988" y="54260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19" name="Google Shape;419;p43"/>
          <p:cNvSpPr/>
          <p:nvPr/>
        </p:nvSpPr>
        <p:spPr>
          <a:xfrm>
            <a:off x="7926388" y="5426075"/>
            <a:ext cx="50641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420" name="Google Shape;420;p43"/>
          <p:cNvSpPr/>
          <p:nvPr/>
        </p:nvSpPr>
        <p:spPr>
          <a:xfrm>
            <a:off x="2225675" y="2209800"/>
            <a:ext cx="1620838" cy="2668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7"/>
                </a:lnTo>
                <a:lnTo>
                  <a:pt x="70519" y="5710"/>
                </a:lnTo>
                <a:lnTo>
                  <a:pt x="70519" y="8994"/>
                </a:lnTo>
                <a:lnTo>
                  <a:pt x="70519" y="11421"/>
                </a:lnTo>
                <a:lnTo>
                  <a:pt x="70519" y="13848"/>
                </a:lnTo>
                <a:lnTo>
                  <a:pt x="70519" y="16347"/>
                </a:lnTo>
                <a:lnTo>
                  <a:pt x="69108" y="18774"/>
                </a:lnTo>
                <a:lnTo>
                  <a:pt x="69108" y="22058"/>
                </a:lnTo>
                <a:lnTo>
                  <a:pt x="69108" y="24485"/>
                </a:lnTo>
                <a:lnTo>
                  <a:pt x="69108" y="26912"/>
                </a:lnTo>
                <a:lnTo>
                  <a:pt x="69108" y="29339"/>
                </a:lnTo>
                <a:lnTo>
                  <a:pt x="69108" y="31838"/>
                </a:lnTo>
                <a:lnTo>
                  <a:pt x="69108" y="34265"/>
                </a:lnTo>
                <a:lnTo>
                  <a:pt x="69108" y="36692"/>
                </a:lnTo>
                <a:lnTo>
                  <a:pt x="69108" y="39190"/>
                </a:lnTo>
                <a:lnTo>
                  <a:pt x="69108" y="41618"/>
                </a:lnTo>
                <a:lnTo>
                  <a:pt x="69108" y="44901"/>
                </a:lnTo>
                <a:lnTo>
                  <a:pt x="69108" y="47328"/>
                </a:lnTo>
                <a:lnTo>
                  <a:pt x="73339" y="47328"/>
                </a:lnTo>
                <a:lnTo>
                  <a:pt x="77571" y="48114"/>
                </a:lnTo>
                <a:lnTo>
                  <a:pt x="78981" y="45687"/>
                </a:lnTo>
                <a:lnTo>
                  <a:pt x="78981" y="43259"/>
                </a:lnTo>
                <a:lnTo>
                  <a:pt x="80391" y="40761"/>
                </a:lnTo>
                <a:lnTo>
                  <a:pt x="84622" y="39190"/>
                </a:lnTo>
                <a:lnTo>
                  <a:pt x="88854" y="37549"/>
                </a:lnTo>
                <a:lnTo>
                  <a:pt x="93085" y="37549"/>
                </a:lnTo>
                <a:lnTo>
                  <a:pt x="97316" y="36692"/>
                </a:lnTo>
                <a:lnTo>
                  <a:pt x="102957" y="37549"/>
                </a:lnTo>
                <a:lnTo>
                  <a:pt x="107189" y="38334"/>
                </a:lnTo>
                <a:lnTo>
                  <a:pt x="111420" y="39976"/>
                </a:lnTo>
                <a:lnTo>
                  <a:pt x="114240" y="42403"/>
                </a:lnTo>
                <a:lnTo>
                  <a:pt x="117061" y="44901"/>
                </a:lnTo>
                <a:lnTo>
                  <a:pt x="118472" y="47328"/>
                </a:lnTo>
                <a:lnTo>
                  <a:pt x="119882" y="49756"/>
                </a:lnTo>
                <a:lnTo>
                  <a:pt x="119882" y="52183"/>
                </a:lnTo>
                <a:lnTo>
                  <a:pt x="119882" y="54681"/>
                </a:lnTo>
                <a:lnTo>
                  <a:pt x="118472" y="57894"/>
                </a:lnTo>
                <a:lnTo>
                  <a:pt x="117061" y="60392"/>
                </a:lnTo>
                <a:lnTo>
                  <a:pt x="112830" y="62819"/>
                </a:lnTo>
                <a:lnTo>
                  <a:pt x="108599" y="64461"/>
                </a:lnTo>
                <a:lnTo>
                  <a:pt x="104368" y="66103"/>
                </a:lnTo>
                <a:lnTo>
                  <a:pt x="100137" y="66103"/>
                </a:lnTo>
                <a:lnTo>
                  <a:pt x="95905" y="66103"/>
                </a:lnTo>
                <a:lnTo>
                  <a:pt x="91674" y="65246"/>
                </a:lnTo>
                <a:lnTo>
                  <a:pt x="86033" y="63604"/>
                </a:lnTo>
                <a:lnTo>
                  <a:pt x="83212" y="61177"/>
                </a:lnTo>
                <a:lnTo>
                  <a:pt x="81802" y="58750"/>
                </a:lnTo>
                <a:lnTo>
                  <a:pt x="77571" y="57108"/>
                </a:lnTo>
                <a:lnTo>
                  <a:pt x="73339" y="57108"/>
                </a:lnTo>
                <a:lnTo>
                  <a:pt x="69108" y="57108"/>
                </a:lnTo>
                <a:lnTo>
                  <a:pt x="69108" y="59535"/>
                </a:lnTo>
                <a:lnTo>
                  <a:pt x="69108" y="62034"/>
                </a:lnTo>
                <a:lnTo>
                  <a:pt x="70519" y="64461"/>
                </a:lnTo>
                <a:lnTo>
                  <a:pt x="71929" y="66888"/>
                </a:lnTo>
                <a:lnTo>
                  <a:pt x="71929" y="69315"/>
                </a:lnTo>
                <a:lnTo>
                  <a:pt x="73339" y="71814"/>
                </a:lnTo>
                <a:lnTo>
                  <a:pt x="73339" y="74241"/>
                </a:lnTo>
                <a:lnTo>
                  <a:pt x="73339" y="76668"/>
                </a:lnTo>
                <a:lnTo>
                  <a:pt x="73339" y="83236"/>
                </a:lnTo>
                <a:lnTo>
                  <a:pt x="73339" y="88090"/>
                </a:lnTo>
                <a:lnTo>
                  <a:pt x="73339" y="93016"/>
                </a:lnTo>
                <a:lnTo>
                  <a:pt x="73339" y="96299"/>
                </a:lnTo>
                <a:lnTo>
                  <a:pt x="77571" y="95443"/>
                </a:lnTo>
                <a:lnTo>
                  <a:pt x="81802" y="95443"/>
                </a:lnTo>
                <a:lnTo>
                  <a:pt x="86033" y="95443"/>
                </a:lnTo>
                <a:lnTo>
                  <a:pt x="91674" y="95443"/>
                </a:lnTo>
                <a:lnTo>
                  <a:pt x="95905" y="96299"/>
                </a:lnTo>
                <a:lnTo>
                  <a:pt x="100137" y="97085"/>
                </a:lnTo>
                <a:lnTo>
                  <a:pt x="104368" y="97870"/>
                </a:lnTo>
                <a:lnTo>
                  <a:pt x="108599" y="98726"/>
                </a:lnTo>
                <a:lnTo>
                  <a:pt x="112830" y="101154"/>
                </a:lnTo>
                <a:lnTo>
                  <a:pt x="114240" y="103581"/>
                </a:lnTo>
                <a:lnTo>
                  <a:pt x="117061" y="106079"/>
                </a:lnTo>
                <a:lnTo>
                  <a:pt x="117061" y="108506"/>
                </a:lnTo>
                <a:lnTo>
                  <a:pt x="117061" y="110933"/>
                </a:lnTo>
                <a:lnTo>
                  <a:pt x="115651" y="113432"/>
                </a:lnTo>
                <a:lnTo>
                  <a:pt x="112830" y="115859"/>
                </a:lnTo>
                <a:lnTo>
                  <a:pt x="108599" y="117501"/>
                </a:lnTo>
                <a:lnTo>
                  <a:pt x="104368" y="118286"/>
                </a:lnTo>
                <a:lnTo>
                  <a:pt x="100137" y="118286"/>
                </a:lnTo>
                <a:lnTo>
                  <a:pt x="94495" y="118286"/>
                </a:lnTo>
                <a:lnTo>
                  <a:pt x="90264" y="119143"/>
                </a:lnTo>
                <a:lnTo>
                  <a:pt x="86033" y="119143"/>
                </a:lnTo>
                <a:lnTo>
                  <a:pt x="81802" y="119143"/>
                </a:lnTo>
                <a:lnTo>
                  <a:pt x="77571" y="119928"/>
                </a:lnTo>
                <a:lnTo>
                  <a:pt x="73339" y="119928"/>
                </a:lnTo>
                <a:lnTo>
                  <a:pt x="69108" y="119928"/>
                </a:lnTo>
                <a:lnTo>
                  <a:pt x="64877" y="119928"/>
                </a:lnTo>
                <a:lnTo>
                  <a:pt x="60646" y="119928"/>
                </a:lnTo>
                <a:lnTo>
                  <a:pt x="56415" y="119928"/>
                </a:lnTo>
                <a:lnTo>
                  <a:pt x="52184" y="119928"/>
                </a:lnTo>
                <a:lnTo>
                  <a:pt x="47952" y="119928"/>
                </a:lnTo>
                <a:lnTo>
                  <a:pt x="43721" y="119928"/>
                </a:lnTo>
                <a:lnTo>
                  <a:pt x="39490" y="119143"/>
                </a:lnTo>
                <a:lnTo>
                  <a:pt x="35259" y="119143"/>
                </a:lnTo>
                <a:lnTo>
                  <a:pt x="31028" y="119143"/>
                </a:lnTo>
                <a:lnTo>
                  <a:pt x="26797" y="118286"/>
                </a:lnTo>
                <a:lnTo>
                  <a:pt x="22566" y="117501"/>
                </a:lnTo>
                <a:lnTo>
                  <a:pt x="18334" y="116644"/>
                </a:lnTo>
                <a:lnTo>
                  <a:pt x="14103" y="115859"/>
                </a:lnTo>
                <a:lnTo>
                  <a:pt x="11283" y="113432"/>
                </a:lnTo>
                <a:lnTo>
                  <a:pt x="8462" y="110933"/>
                </a:lnTo>
                <a:lnTo>
                  <a:pt x="5641" y="108506"/>
                </a:lnTo>
                <a:lnTo>
                  <a:pt x="5641" y="106079"/>
                </a:lnTo>
                <a:lnTo>
                  <a:pt x="7051" y="103581"/>
                </a:lnTo>
                <a:lnTo>
                  <a:pt x="9872" y="101154"/>
                </a:lnTo>
                <a:lnTo>
                  <a:pt x="15514" y="99512"/>
                </a:lnTo>
                <a:lnTo>
                  <a:pt x="19745" y="97870"/>
                </a:lnTo>
                <a:lnTo>
                  <a:pt x="23976" y="97085"/>
                </a:lnTo>
                <a:lnTo>
                  <a:pt x="29618" y="96299"/>
                </a:lnTo>
                <a:lnTo>
                  <a:pt x="33849" y="96299"/>
                </a:lnTo>
                <a:lnTo>
                  <a:pt x="39490" y="96299"/>
                </a:lnTo>
                <a:lnTo>
                  <a:pt x="43721" y="96299"/>
                </a:lnTo>
                <a:lnTo>
                  <a:pt x="47952" y="96299"/>
                </a:lnTo>
                <a:lnTo>
                  <a:pt x="52184" y="96299"/>
                </a:lnTo>
                <a:lnTo>
                  <a:pt x="53594" y="93801"/>
                </a:lnTo>
                <a:lnTo>
                  <a:pt x="53594" y="91374"/>
                </a:lnTo>
                <a:lnTo>
                  <a:pt x="53594" y="88947"/>
                </a:lnTo>
                <a:lnTo>
                  <a:pt x="53594" y="86448"/>
                </a:lnTo>
                <a:lnTo>
                  <a:pt x="53594" y="84021"/>
                </a:lnTo>
                <a:lnTo>
                  <a:pt x="53594" y="81594"/>
                </a:lnTo>
                <a:lnTo>
                  <a:pt x="52184" y="79167"/>
                </a:lnTo>
                <a:lnTo>
                  <a:pt x="52184" y="76668"/>
                </a:lnTo>
                <a:lnTo>
                  <a:pt x="52184" y="74241"/>
                </a:lnTo>
                <a:lnTo>
                  <a:pt x="52184" y="71814"/>
                </a:lnTo>
                <a:lnTo>
                  <a:pt x="52184" y="69315"/>
                </a:lnTo>
                <a:lnTo>
                  <a:pt x="52184" y="66888"/>
                </a:lnTo>
                <a:lnTo>
                  <a:pt x="52184" y="64461"/>
                </a:lnTo>
                <a:lnTo>
                  <a:pt x="52184" y="62034"/>
                </a:lnTo>
                <a:lnTo>
                  <a:pt x="47952" y="60392"/>
                </a:lnTo>
                <a:lnTo>
                  <a:pt x="43721" y="60392"/>
                </a:lnTo>
                <a:lnTo>
                  <a:pt x="39490" y="60392"/>
                </a:lnTo>
                <a:lnTo>
                  <a:pt x="39490" y="62819"/>
                </a:lnTo>
                <a:lnTo>
                  <a:pt x="39490" y="65246"/>
                </a:lnTo>
                <a:lnTo>
                  <a:pt x="35259" y="66888"/>
                </a:lnTo>
                <a:lnTo>
                  <a:pt x="31028" y="68530"/>
                </a:lnTo>
                <a:lnTo>
                  <a:pt x="26797" y="68530"/>
                </a:lnTo>
                <a:lnTo>
                  <a:pt x="22566" y="68530"/>
                </a:lnTo>
                <a:lnTo>
                  <a:pt x="18334" y="68530"/>
                </a:lnTo>
                <a:lnTo>
                  <a:pt x="14103" y="67745"/>
                </a:lnTo>
                <a:lnTo>
                  <a:pt x="9872" y="66888"/>
                </a:lnTo>
                <a:lnTo>
                  <a:pt x="7051" y="64461"/>
                </a:lnTo>
                <a:lnTo>
                  <a:pt x="4231" y="62034"/>
                </a:lnTo>
                <a:lnTo>
                  <a:pt x="1410" y="59535"/>
                </a:lnTo>
                <a:lnTo>
                  <a:pt x="0" y="57108"/>
                </a:lnTo>
                <a:lnTo>
                  <a:pt x="0" y="54681"/>
                </a:lnTo>
                <a:lnTo>
                  <a:pt x="0" y="52183"/>
                </a:lnTo>
                <a:lnTo>
                  <a:pt x="2820" y="49756"/>
                </a:lnTo>
                <a:lnTo>
                  <a:pt x="7051" y="48114"/>
                </a:lnTo>
                <a:lnTo>
                  <a:pt x="11283" y="46472"/>
                </a:lnTo>
                <a:lnTo>
                  <a:pt x="15514" y="45687"/>
                </a:lnTo>
                <a:lnTo>
                  <a:pt x="21155" y="45687"/>
                </a:lnTo>
                <a:lnTo>
                  <a:pt x="25386" y="45687"/>
                </a:lnTo>
                <a:lnTo>
                  <a:pt x="29618" y="46472"/>
                </a:lnTo>
                <a:lnTo>
                  <a:pt x="33849" y="47328"/>
                </a:lnTo>
                <a:lnTo>
                  <a:pt x="36669" y="49756"/>
                </a:lnTo>
                <a:lnTo>
                  <a:pt x="38080" y="52183"/>
                </a:lnTo>
                <a:lnTo>
                  <a:pt x="42311" y="52183"/>
                </a:lnTo>
                <a:lnTo>
                  <a:pt x="46542" y="52183"/>
                </a:lnTo>
                <a:lnTo>
                  <a:pt x="50773" y="52183"/>
                </a:lnTo>
                <a:lnTo>
                  <a:pt x="50773" y="49756"/>
                </a:lnTo>
                <a:lnTo>
                  <a:pt x="52184" y="47328"/>
                </a:lnTo>
                <a:lnTo>
                  <a:pt x="52184" y="44901"/>
                </a:lnTo>
                <a:lnTo>
                  <a:pt x="52184" y="41618"/>
                </a:lnTo>
                <a:lnTo>
                  <a:pt x="52184" y="39190"/>
                </a:lnTo>
                <a:lnTo>
                  <a:pt x="52184" y="36692"/>
                </a:lnTo>
                <a:lnTo>
                  <a:pt x="52184" y="34265"/>
                </a:lnTo>
                <a:lnTo>
                  <a:pt x="52184" y="31838"/>
                </a:lnTo>
                <a:lnTo>
                  <a:pt x="52184" y="29339"/>
                </a:lnTo>
                <a:lnTo>
                  <a:pt x="52184" y="26127"/>
                </a:lnTo>
                <a:lnTo>
                  <a:pt x="52184" y="23628"/>
                </a:lnTo>
                <a:lnTo>
                  <a:pt x="52184" y="21201"/>
                </a:lnTo>
                <a:lnTo>
                  <a:pt x="50773" y="17917"/>
                </a:lnTo>
                <a:lnTo>
                  <a:pt x="50773" y="15490"/>
                </a:lnTo>
                <a:lnTo>
                  <a:pt x="50773" y="13063"/>
                </a:lnTo>
                <a:lnTo>
                  <a:pt x="50773" y="10636"/>
                </a:lnTo>
                <a:lnTo>
                  <a:pt x="50773" y="8138"/>
                </a:lnTo>
                <a:lnTo>
                  <a:pt x="50773" y="5710"/>
                </a:lnTo>
                <a:lnTo>
                  <a:pt x="50773" y="3283"/>
                </a:lnTo>
                <a:lnTo>
                  <a:pt x="50773" y="78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3"/>
          <p:cNvSpPr/>
          <p:nvPr/>
        </p:nvSpPr>
        <p:spPr>
          <a:xfrm>
            <a:off x="4054475" y="21336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3"/>
          <p:cNvSpPr/>
          <p:nvPr/>
        </p:nvSpPr>
        <p:spPr>
          <a:xfrm>
            <a:off x="2287588" y="49688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423" name="Google Shape;423;p43"/>
          <p:cNvSpPr/>
          <p:nvPr/>
        </p:nvSpPr>
        <p:spPr>
          <a:xfrm>
            <a:off x="2820988" y="49688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24" name="Google Shape;424;p43"/>
          <p:cNvSpPr/>
          <p:nvPr/>
        </p:nvSpPr>
        <p:spPr>
          <a:xfrm>
            <a:off x="3354388" y="49688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425" name="Google Shape;425;p43"/>
          <p:cNvCxnSpPr/>
          <p:nvPr/>
        </p:nvCxnSpPr>
        <p:spPr>
          <a:xfrm>
            <a:off x="3063875" y="49022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6" name="Google Shape;426;p43"/>
          <p:cNvCxnSpPr/>
          <p:nvPr/>
        </p:nvCxnSpPr>
        <p:spPr>
          <a:xfrm>
            <a:off x="3597275" y="49022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7" name="Google Shape;427;p43"/>
          <p:cNvCxnSpPr/>
          <p:nvPr/>
        </p:nvCxnSpPr>
        <p:spPr>
          <a:xfrm>
            <a:off x="2530475" y="49022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8" name="Google Shape;428;p43"/>
          <p:cNvCxnSpPr/>
          <p:nvPr/>
        </p:nvCxnSpPr>
        <p:spPr>
          <a:xfrm>
            <a:off x="4359275" y="49022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9" name="Google Shape;429;p43"/>
          <p:cNvCxnSpPr/>
          <p:nvPr/>
        </p:nvCxnSpPr>
        <p:spPr>
          <a:xfrm>
            <a:off x="4892675" y="49022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0" name="Google Shape;430;p43"/>
          <p:cNvCxnSpPr/>
          <p:nvPr/>
        </p:nvCxnSpPr>
        <p:spPr>
          <a:xfrm>
            <a:off x="5426075" y="49022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1" name="Google Shape;431;p43"/>
          <p:cNvSpPr/>
          <p:nvPr/>
        </p:nvSpPr>
        <p:spPr>
          <a:xfrm>
            <a:off x="4116388" y="49688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432" name="Google Shape;432;p43"/>
          <p:cNvSpPr/>
          <p:nvPr/>
        </p:nvSpPr>
        <p:spPr>
          <a:xfrm>
            <a:off x="3013075" y="1549400"/>
            <a:ext cx="863600" cy="711200"/>
          </a:xfrm>
          <a:prstGeom prst="rect">
            <a:avLst/>
          </a:prstGeom>
          <a:solidFill>
            <a:srgbClr val="99FF33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3"/>
          <p:cNvSpPr/>
          <p:nvPr/>
        </p:nvSpPr>
        <p:spPr>
          <a:xfrm>
            <a:off x="3049588" y="16160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aa1</a:t>
            </a:r>
            <a:endParaRPr/>
          </a:p>
        </p:txBody>
      </p:sp>
      <p:sp>
        <p:nvSpPr>
          <p:cNvPr id="434" name="Google Shape;434;p43"/>
          <p:cNvSpPr/>
          <p:nvPr/>
        </p:nvSpPr>
        <p:spPr>
          <a:xfrm>
            <a:off x="4765675" y="1549400"/>
            <a:ext cx="863600" cy="787400"/>
          </a:xfrm>
          <a:prstGeom prst="ellipse">
            <a:avLst/>
          </a:prstGeom>
          <a:solidFill>
            <a:srgbClr val="CC66FF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3"/>
          <p:cNvSpPr/>
          <p:nvPr/>
        </p:nvSpPr>
        <p:spPr>
          <a:xfrm>
            <a:off x="4802188" y="16922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aa2</a:t>
            </a:r>
            <a:endParaRPr/>
          </a:p>
        </p:txBody>
      </p:sp>
      <p:sp>
        <p:nvSpPr>
          <p:cNvPr id="436" name="Google Shape;436;p43"/>
          <p:cNvSpPr/>
          <p:nvPr/>
        </p:nvSpPr>
        <p:spPr>
          <a:xfrm>
            <a:off x="4649788" y="49688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37" name="Google Shape;437;p43"/>
          <p:cNvSpPr/>
          <p:nvPr/>
        </p:nvSpPr>
        <p:spPr>
          <a:xfrm>
            <a:off x="5183188" y="49688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cxnSp>
        <p:nvCxnSpPr>
          <p:cNvPr id="438" name="Google Shape;438;p43"/>
          <p:cNvCxnSpPr/>
          <p:nvPr/>
        </p:nvCxnSpPr>
        <p:spPr>
          <a:xfrm>
            <a:off x="83978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9" name="Google Shape;439;p43"/>
          <p:cNvSpPr/>
          <p:nvPr/>
        </p:nvSpPr>
        <p:spPr>
          <a:xfrm>
            <a:off x="8459788" y="54260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440" name="Google Shape;440;p43"/>
          <p:cNvCxnSpPr/>
          <p:nvPr/>
        </p:nvCxnSpPr>
        <p:spPr>
          <a:xfrm>
            <a:off x="8931275" y="54356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1" name="Google Shape;441;p43"/>
          <p:cNvCxnSpPr/>
          <p:nvPr/>
        </p:nvCxnSpPr>
        <p:spPr>
          <a:xfrm>
            <a:off x="3911600" y="1981200"/>
            <a:ext cx="7874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2" name="Google Shape;442;p43"/>
          <p:cNvSpPr/>
          <p:nvPr/>
        </p:nvSpPr>
        <p:spPr>
          <a:xfrm>
            <a:off x="3657600" y="838200"/>
            <a:ext cx="24161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peptide bond</a:t>
            </a:r>
            <a:endParaRPr/>
          </a:p>
        </p:txBody>
      </p:sp>
      <p:cxnSp>
        <p:nvCxnSpPr>
          <p:cNvPr id="443" name="Google Shape;443;p43"/>
          <p:cNvCxnSpPr/>
          <p:nvPr/>
        </p:nvCxnSpPr>
        <p:spPr>
          <a:xfrm rot="10800000" flipH="1">
            <a:off x="4343400" y="1295400"/>
            <a:ext cx="76200" cy="7112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444" name="Google Shape;444;p43"/>
          <p:cNvGrpSpPr/>
          <p:nvPr/>
        </p:nvGrpSpPr>
        <p:grpSpPr>
          <a:xfrm>
            <a:off x="7178675" y="635000"/>
            <a:ext cx="1711325" cy="4087813"/>
            <a:chOff x="4522" y="400"/>
            <a:chExt cx="1078" cy="2575"/>
          </a:xfrm>
        </p:grpSpPr>
        <p:sp>
          <p:nvSpPr>
            <p:cNvPr id="445" name="Google Shape;445;p43"/>
            <p:cNvSpPr/>
            <p:nvPr/>
          </p:nvSpPr>
          <p:spPr>
            <a:xfrm>
              <a:off x="4657" y="2295"/>
              <a:ext cx="114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6" name="Google Shape;446;p43"/>
            <p:cNvCxnSpPr/>
            <p:nvPr/>
          </p:nvCxnSpPr>
          <p:spPr>
            <a:xfrm>
              <a:off x="4714" y="2608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7" name="Google Shape;447;p43"/>
            <p:cNvCxnSpPr/>
            <p:nvPr/>
          </p:nvCxnSpPr>
          <p:spPr>
            <a:xfrm>
              <a:off x="5050" y="2608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8" name="Google Shape;448;p43"/>
            <p:cNvCxnSpPr/>
            <p:nvPr/>
          </p:nvCxnSpPr>
          <p:spPr>
            <a:xfrm>
              <a:off x="5386" y="2608"/>
              <a:ext cx="0" cy="6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9" name="Google Shape;449;p43"/>
            <p:cNvSpPr/>
            <p:nvPr/>
          </p:nvSpPr>
          <p:spPr>
            <a:xfrm>
              <a:off x="4561" y="2650"/>
              <a:ext cx="288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4897" y="2650"/>
              <a:ext cx="276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5233" y="2650"/>
              <a:ext cx="276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4522" y="864"/>
              <a:ext cx="1021" cy="17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3339" y="0"/>
                  </a:moveTo>
                  <a:lnTo>
                    <a:pt x="73339" y="2429"/>
                  </a:lnTo>
                  <a:lnTo>
                    <a:pt x="70519" y="5691"/>
                  </a:lnTo>
                  <a:lnTo>
                    <a:pt x="70519" y="8953"/>
                  </a:lnTo>
                  <a:lnTo>
                    <a:pt x="70519" y="11451"/>
                  </a:lnTo>
                  <a:lnTo>
                    <a:pt x="70519" y="13880"/>
                  </a:lnTo>
                  <a:lnTo>
                    <a:pt x="70519" y="16310"/>
                  </a:lnTo>
                  <a:lnTo>
                    <a:pt x="69108" y="18739"/>
                  </a:lnTo>
                  <a:lnTo>
                    <a:pt x="69108" y="22001"/>
                  </a:lnTo>
                  <a:lnTo>
                    <a:pt x="69108" y="24499"/>
                  </a:lnTo>
                  <a:lnTo>
                    <a:pt x="69108" y="26928"/>
                  </a:lnTo>
                  <a:lnTo>
                    <a:pt x="69108" y="29358"/>
                  </a:lnTo>
                  <a:lnTo>
                    <a:pt x="69108" y="31787"/>
                  </a:lnTo>
                  <a:lnTo>
                    <a:pt x="69108" y="34285"/>
                  </a:lnTo>
                  <a:lnTo>
                    <a:pt x="69108" y="36714"/>
                  </a:lnTo>
                  <a:lnTo>
                    <a:pt x="69108" y="39144"/>
                  </a:lnTo>
                  <a:lnTo>
                    <a:pt x="69108" y="41642"/>
                  </a:lnTo>
                  <a:lnTo>
                    <a:pt x="69108" y="44904"/>
                  </a:lnTo>
                  <a:lnTo>
                    <a:pt x="69108" y="47333"/>
                  </a:lnTo>
                  <a:lnTo>
                    <a:pt x="73339" y="47333"/>
                  </a:lnTo>
                  <a:lnTo>
                    <a:pt x="77571" y="48166"/>
                  </a:lnTo>
                  <a:lnTo>
                    <a:pt x="78981" y="45668"/>
                  </a:lnTo>
                  <a:lnTo>
                    <a:pt x="78981" y="43238"/>
                  </a:lnTo>
                  <a:lnTo>
                    <a:pt x="80391" y="40809"/>
                  </a:lnTo>
                  <a:lnTo>
                    <a:pt x="84622" y="39144"/>
                  </a:lnTo>
                  <a:lnTo>
                    <a:pt x="88854" y="37547"/>
                  </a:lnTo>
                  <a:lnTo>
                    <a:pt x="93085" y="37547"/>
                  </a:lnTo>
                  <a:lnTo>
                    <a:pt x="97316" y="36714"/>
                  </a:lnTo>
                  <a:lnTo>
                    <a:pt x="102957" y="37547"/>
                  </a:lnTo>
                  <a:lnTo>
                    <a:pt x="107189" y="38311"/>
                  </a:lnTo>
                  <a:lnTo>
                    <a:pt x="111420" y="39976"/>
                  </a:lnTo>
                  <a:lnTo>
                    <a:pt x="114240" y="42406"/>
                  </a:lnTo>
                  <a:lnTo>
                    <a:pt x="117061" y="44904"/>
                  </a:lnTo>
                  <a:lnTo>
                    <a:pt x="118472" y="47333"/>
                  </a:lnTo>
                  <a:lnTo>
                    <a:pt x="119882" y="49762"/>
                  </a:lnTo>
                  <a:lnTo>
                    <a:pt x="119882" y="52192"/>
                  </a:lnTo>
                  <a:lnTo>
                    <a:pt x="119882" y="54690"/>
                  </a:lnTo>
                  <a:lnTo>
                    <a:pt x="118472" y="57952"/>
                  </a:lnTo>
                  <a:lnTo>
                    <a:pt x="117061" y="60381"/>
                  </a:lnTo>
                  <a:lnTo>
                    <a:pt x="112830" y="62810"/>
                  </a:lnTo>
                  <a:lnTo>
                    <a:pt x="108599" y="64476"/>
                  </a:lnTo>
                  <a:lnTo>
                    <a:pt x="104368" y="66072"/>
                  </a:lnTo>
                  <a:lnTo>
                    <a:pt x="100137" y="66072"/>
                  </a:lnTo>
                  <a:lnTo>
                    <a:pt x="95905" y="66072"/>
                  </a:lnTo>
                  <a:lnTo>
                    <a:pt x="91674" y="65240"/>
                  </a:lnTo>
                  <a:lnTo>
                    <a:pt x="86033" y="63643"/>
                  </a:lnTo>
                  <a:lnTo>
                    <a:pt x="83212" y="61214"/>
                  </a:lnTo>
                  <a:lnTo>
                    <a:pt x="81802" y="58716"/>
                  </a:lnTo>
                  <a:lnTo>
                    <a:pt x="77571" y="57119"/>
                  </a:lnTo>
                  <a:lnTo>
                    <a:pt x="73339" y="57119"/>
                  </a:lnTo>
                  <a:lnTo>
                    <a:pt x="69108" y="57119"/>
                  </a:lnTo>
                  <a:lnTo>
                    <a:pt x="69108" y="59548"/>
                  </a:lnTo>
                  <a:lnTo>
                    <a:pt x="69108" y="61978"/>
                  </a:lnTo>
                  <a:lnTo>
                    <a:pt x="70519" y="64476"/>
                  </a:lnTo>
                  <a:lnTo>
                    <a:pt x="71929" y="66905"/>
                  </a:lnTo>
                  <a:lnTo>
                    <a:pt x="71929" y="69334"/>
                  </a:lnTo>
                  <a:lnTo>
                    <a:pt x="73339" y="71764"/>
                  </a:lnTo>
                  <a:lnTo>
                    <a:pt x="73339" y="74262"/>
                  </a:lnTo>
                  <a:lnTo>
                    <a:pt x="73339" y="76691"/>
                  </a:lnTo>
                  <a:lnTo>
                    <a:pt x="73339" y="83215"/>
                  </a:lnTo>
                  <a:lnTo>
                    <a:pt x="73339" y="88143"/>
                  </a:lnTo>
                  <a:lnTo>
                    <a:pt x="73339" y="93001"/>
                  </a:lnTo>
                  <a:lnTo>
                    <a:pt x="73339" y="96263"/>
                  </a:lnTo>
                  <a:lnTo>
                    <a:pt x="77571" y="95430"/>
                  </a:lnTo>
                  <a:lnTo>
                    <a:pt x="81802" y="95430"/>
                  </a:lnTo>
                  <a:lnTo>
                    <a:pt x="86033" y="95430"/>
                  </a:lnTo>
                  <a:lnTo>
                    <a:pt x="91674" y="95430"/>
                  </a:lnTo>
                  <a:lnTo>
                    <a:pt x="95905" y="96263"/>
                  </a:lnTo>
                  <a:lnTo>
                    <a:pt x="100137" y="97096"/>
                  </a:lnTo>
                  <a:lnTo>
                    <a:pt x="104368" y="97929"/>
                  </a:lnTo>
                  <a:lnTo>
                    <a:pt x="108599" y="98692"/>
                  </a:lnTo>
                  <a:lnTo>
                    <a:pt x="112830" y="101191"/>
                  </a:lnTo>
                  <a:lnTo>
                    <a:pt x="114240" y="103620"/>
                  </a:lnTo>
                  <a:lnTo>
                    <a:pt x="117061" y="106049"/>
                  </a:lnTo>
                  <a:lnTo>
                    <a:pt x="117061" y="108478"/>
                  </a:lnTo>
                  <a:lnTo>
                    <a:pt x="117061" y="110977"/>
                  </a:lnTo>
                  <a:lnTo>
                    <a:pt x="115651" y="113406"/>
                  </a:lnTo>
                  <a:lnTo>
                    <a:pt x="112830" y="115835"/>
                  </a:lnTo>
                  <a:lnTo>
                    <a:pt x="108599" y="117501"/>
                  </a:lnTo>
                  <a:lnTo>
                    <a:pt x="104368" y="118264"/>
                  </a:lnTo>
                  <a:lnTo>
                    <a:pt x="100137" y="118264"/>
                  </a:lnTo>
                  <a:lnTo>
                    <a:pt x="94495" y="118264"/>
                  </a:lnTo>
                  <a:lnTo>
                    <a:pt x="90264" y="119097"/>
                  </a:lnTo>
                  <a:lnTo>
                    <a:pt x="86033" y="119097"/>
                  </a:lnTo>
                  <a:lnTo>
                    <a:pt x="81802" y="119097"/>
                  </a:lnTo>
                  <a:lnTo>
                    <a:pt x="77571" y="119930"/>
                  </a:lnTo>
                  <a:lnTo>
                    <a:pt x="73339" y="119930"/>
                  </a:lnTo>
                  <a:lnTo>
                    <a:pt x="69108" y="119930"/>
                  </a:lnTo>
                  <a:lnTo>
                    <a:pt x="64877" y="119930"/>
                  </a:lnTo>
                  <a:lnTo>
                    <a:pt x="60646" y="119930"/>
                  </a:lnTo>
                  <a:lnTo>
                    <a:pt x="56415" y="119930"/>
                  </a:lnTo>
                  <a:lnTo>
                    <a:pt x="52184" y="119930"/>
                  </a:lnTo>
                  <a:lnTo>
                    <a:pt x="47952" y="119930"/>
                  </a:lnTo>
                  <a:lnTo>
                    <a:pt x="43721" y="119930"/>
                  </a:lnTo>
                  <a:lnTo>
                    <a:pt x="39490" y="119097"/>
                  </a:lnTo>
                  <a:lnTo>
                    <a:pt x="35259" y="119097"/>
                  </a:lnTo>
                  <a:lnTo>
                    <a:pt x="31028" y="119097"/>
                  </a:lnTo>
                  <a:lnTo>
                    <a:pt x="26797" y="118264"/>
                  </a:lnTo>
                  <a:lnTo>
                    <a:pt x="22566" y="117501"/>
                  </a:lnTo>
                  <a:lnTo>
                    <a:pt x="18334" y="116668"/>
                  </a:lnTo>
                  <a:lnTo>
                    <a:pt x="14103" y="115835"/>
                  </a:lnTo>
                  <a:lnTo>
                    <a:pt x="11283" y="113406"/>
                  </a:lnTo>
                  <a:lnTo>
                    <a:pt x="8462" y="110977"/>
                  </a:lnTo>
                  <a:lnTo>
                    <a:pt x="5641" y="108478"/>
                  </a:lnTo>
                  <a:lnTo>
                    <a:pt x="5641" y="106049"/>
                  </a:lnTo>
                  <a:lnTo>
                    <a:pt x="7051" y="103620"/>
                  </a:lnTo>
                  <a:lnTo>
                    <a:pt x="9872" y="101191"/>
                  </a:lnTo>
                  <a:lnTo>
                    <a:pt x="15514" y="99525"/>
                  </a:lnTo>
                  <a:lnTo>
                    <a:pt x="19745" y="97929"/>
                  </a:lnTo>
                  <a:lnTo>
                    <a:pt x="23976" y="97096"/>
                  </a:lnTo>
                  <a:lnTo>
                    <a:pt x="29618" y="96263"/>
                  </a:lnTo>
                  <a:lnTo>
                    <a:pt x="33849" y="96263"/>
                  </a:lnTo>
                  <a:lnTo>
                    <a:pt x="39490" y="96263"/>
                  </a:lnTo>
                  <a:lnTo>
                    <a:pt x="43721" y="96263"/>
                  </a:lnTo>
                  <a:lnTo>
                    <a:pt x="47952" y="96263"/>
                  </a:lnTo>
                  <a:lnTo>
                    <a:pt x="52184" y="96263"/>
                  </a:lnTo>
                  <a:lnTo>
                    <a:pt x="53594" y="93834"/>
                  </a:lnTo>
                  <a:lnTo>
                    <a:pt x="53594" y="91405"/>
                  </a:lnTo>
                  <a:lnTo>
                    <a:pt x="53594" y="88906"/>
                  </a:lnTo>
                  <a:lnTo>
                    <a:pt x="53594" y="86477"/>
                  </a:lnTo>
                  <a:lnTo>
                    <a:pt x="53594" y="84048"/>
                  </a:lnTo>
                  <a:lnTo>
                    <a:pt x="53594" y="81619"/>
                  </a:lnTo>
                  <a:lnTo>
                    <a:pt x="52184" y="79120"/>
                  </a:lnTo>
                  <a:lnTo>
                    <a:pt x="52184" y="76691"/>
                  </a:lnTo>
                  <a:lnTo>
                    <a:pt x="52184" y="74262"/>
                  </a:lnTo>
                  <a:lnTo>
                    <a:pt x="52184" y="71764"/>
                  </a:lnTo>
                  <a:lnTo>
                    <a:pt x="52184" y="69334"/>
                  </a:lnTo>
                  <a:lnTo>
                    <a:pt x="52184" y="66905"/>
                  </a:lnTo>
                  <a:lnTo>
                    <a:pt x="52184" y="64476"/>
                  </a:lnTo>
                  <a:lnTo>
                    <a:pt x="52184" y="61978"/>
                  </a:lnTo>
                  <a:lnTo>
                    <a:pt x="47952" y="60381"/>
                  </a:lnTo>
                  <a:lnTo>
                    <a:pt x="43721" y="60381"/>
                  </a:lnTo>
                  <a:lnTo>
                    <a:pt x="39490" y="60381"/>
                  </a:lnTo>
                  <a:lnTo>
                    <a:pt x="39490" y="62810"/>
                  </a:lnTo>
                  <a:lnTo>
                    <a:pt x="39490" y="65240"/>
                  </a:lnTo>
                  <a:lnTo>
                    <a:pt x="35259" y="66905"/>
                  </a:lnTo>
                  <a:lnTo>
                    <a:pt x="31028" y="68502"/>
                  </a:lnTo>
                  <a:lnTo>
                    <a:pt x="26797" y="68502"/>
                  </a:lnTo>
                  <a:lnTo>
                    <a:pt x="22566" y="68502"/>
                  </a:lnTo>
                  <a:lnTo>
                    <a:pt x="18334" y="68502"/>
                  </a:lnTo>
                  <a:lnTo>
                    <a:pt x="14103" y="67738"/>
                  </a:lnTo>
                  <a:lnTo>
                    <a:pt x="9872" y="66905"/>
                  </a:lnTo>
                  <a:lnTo>
                    <a:pt x="7051" y="64476"/>
                  </a:lnTo>
                  <a:lnTo>
                    <a:pt x="4231" y="61978"/>
                  </a:lnTo>
                  <a:lnTo>
                    <a:pt x="1410" y="59548"/>
                  </a:lnTo>
                  <a:lnTo>
                    <a:pt x="0" y="57119"/>
                  </a:lnTo>
                  <a:lnTo>
                    <a:pt x="0" y="54690"/>
                  </a:lnTo>
                  <a:lnTo>
                    <a:pt x="0" y="52192"/>
                  </a:lnTo>
                  <a:lnTo>
                    <a:pt x="2820" y="49762"/>
                  </a:lnTo>
                  <a:lnTo>
                    <a:pt x="7051" y="48166"/>
                  </a:lnTo>
                  <a:lnTo>
                    <a:pt x="11283" y="46500"/>
                  </a:lnTo>
                  <a:lnTo>
                    <a:pt x="15514" y="45668"/>
                  </a:lnTo>
                  <a:lnTo>
                    <a:pt x="21155" y="45668"/>
                  </a:lnTo>
                  <a:lnTo>
                    <a:pt x="25386" y="45668"/>
                  </a:lnTo>
                  <a:lnTo>
                    <a:pt x="29618" y="46500"/>
                  </a:lnTo>
                  <a:lnTo>
                    <a:pt x="33849" y="47333"/>
                  </a:lnTo>
                  <a:lnTo>
                    <a:pt x="36669" y="49762"/>
                  </a:lnTo>
                  <a:lnTo>
                    <a:pt x="38080" y="52192"/>
                  </a:lnTo>
                  <a:lnTo>
                    <a:pt x="42311" y="52192"/>
                  </a:lnTo>
                  <a:lnTo>
                    <a:pt x="46542" y="52192"/>
                  </a:lnTo>
                  <a:lnTo>
                    <a:pt x="50773" y="52192"/>
                  </a:lnTo>
                  <a:lnTo>
                    <a:pt x="50773" y="49762"/>
                  </a:lnTo>
                  <a:lnTo>
                    <a:pt x="52184" y="47333"/>
                  </a:lnTo>
                  <a:lnTo>
                    <a:pt x="52184" y="44904"/>
                  </a:lnTo>
                  <a:lnTo>
                    <a:pt x="52184" y="41642"/>
                  </a:lnTo>
                  <a:lnTo>
                    <a:pt x="52184" y="39144"/>
                  </a:lnTo>
                  <a:lnTo>
                    <a:pt x="52184" y="36714"/>
                  </a:lnTo>
                  <a:lnTo>
                    <a:pt x="52184" y="34285"/>
                  </a:lnTo>
                  <a:lnTo>
                    <a:pt x="52184" y="31787"/>
                  </a:lnTo>
                  <a:lnTo>
                    <a:pt x="52184" y="29358"/>
                  </a:lnTo>
                  <a:lnTo>
                    <a:pt x="52184" y="26096"/>
                  </a:lnTo>
                  <a:lnTo>
                    <a:pt x="52184" y="23666"/>
                  </a:lnTo>
                  <a:lnTo>
                    <a:pt x="52184" y="21237"/>
                  </a:lnTo>
                  <a:lnTo>
                    <a:pt x="50773" y="17975"/>
                  </a:lnTo>
                  <a:lnTo>
                    <a:pt x="50773" y="15477"/>
                  </a:lnTo>
                  <a:lnTo>
                    <a:pt x="50773" y="13048"/>
                  </a:lnTo>
                  <a:lnTo>
                    <a:pt x="50773" y="10618"/>
                  </a:lnTo>
                  <a:lnTo>
                    <a:pt x="50773" y="8189"/>
                  </a:lnTo>
                  <a:lnTo>
                    <a:pt x="50773" y="5691"/>
                  </a:lnTo>
                  <a:lnTo>
                    <a:pt x="50773" y="3262"/>
                  </a:lnTo>
                  <a:lnTo>
                    <a:pt x="50773" y="832"/>
                  </a:lnTo>
                </a:path>
              </a:pathLst>
            </a:custGeom>
            <a:noFill/>
            <a:ln w="508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5008" y="400"/>
              <a:ext cx="592" cy="544"/>
            </a:xfrm>
            <a:prstGeom prst="triangle">
              <a:avLst>
                <a:gd name="adj" fmla="val 49995"/>
              </a:avLst>
            </a:prstGeom>
            <a:solidFill>
              <a:srgbClr val="FFCC66"/>
            </a:solidFill>
            <a:ln w="508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5088" y="672"/>
              <a:ext cx="489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aa3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"/>
          <p:cNvSpPr txBox="1">
            <a:spLocks noGrp="1"/>
          </p:cNvSpPr>
          <p:nvPr>
            <p:ph type="body" idx="4294967295"/>
          </p:nvPr>
        </p:nvSpPr>
        <p:spPr>
          <a:xfrm>
            <a:off x="168275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61" name="Google Shape;461;p44"/>
          <p:cNvSpPr/>
          <p:nvPr/>
        </p:nvSpPr>
        <p:spPr>
          <a:xfrm>
            <a:off x="168275" y="2362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62" name="Google Shape;462;p44"/>
          <p:cNvSpPr/>
          <p:nvPr/>
        </p:nvSpPr>
        <p:spPr>
          <a:xfrm>
            <a:off x="1520825" y="1600200"/>
            <a:ext cx="5583238" cy="356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73" y="118022"/>
                </a:moveTo>
                <a:lnTo>
                  <a:pt x="11054" y="116097"/>
                </a:lnTo>
                <a:lnTo>
                  <a:pt x="9826" y="114173"/>
                </a:lnTo>
                <a:lnTo>
                  <a:pt x="8598" y="112249"/>
                </a:lnTo>
                <a:lnTo>
                  <a:pt x="7369" y="109683"/>
                </a:lnTo>
                <a:lnTo>
                  <a:pt x="6551" y="107759"/>
                </a:lnTo>
                <a:lnTo>
                  <a:pt x="5732" y="105835"/>
                </a:lnTo>
                <a:lnTo>
                  <a:pt x="4913" y="103910"/>
                </a:lnTo>
                <a:lnTo>
                  <a:pt x="4503" y="101986"/>
                </a:lnTo>
                <a:lnTo>
                  <a:pt x="3684" y="100062"/>
                </a:lnTo>
                <a:lnTo>
                  <a:pt x="3275" y="98138"/>
                </a:lnTo>
                <a:lnTo>
                  <a:pt x="2456" y="96213"/>
                </a:lnTo>
                <a:lnTo>
                  <a:pt x="2047" y="94289"/>
                </a:lnTo>
                <a:lnTo>
                  <a:pt x="1637" y="91723"/>
                </a:lnTo>
                <a:lnTo>
                  <a:pt x="1228" y="89799"/>
                </a:lnTo>
                <a:lnTo>
                  <a:pt x="818" y="87875"/>
                </a:lnTo>
                <a:lnTo>
                  <a:pt x="409" y="85951"/>
                </a:lnTo>
                <a:lnTo>
                  <a:pt x="409" y="83385"/>
                </a:lnTo>
                <a:lnTo>
                  <a:pt x="0" y="78253"/>
                </a:lnTo>
                <a:lnTo>
                  <a:pt x="0" y="74405"/>
                </a:lnTo>
                <a:lnTo>
                  <a:pt x="0" y="70556"/>
                </a:lnTo>
                <a:lnTo>
                  <a:pt x="0" y="65425"/>
                </a:lnTo>
                <a:lnTo>
                  <a:pt x="0" y="61576"/>
                </a:lnTo>
                <a:lnTo>
                  <a:pt x="0" y="57728"/>
                </a:lnTo>
                <a:lnTo>
                  <a:pt x="0" y="52596"/>
                </a:lnTo>
                <a:lnTo>
                  <a:pt x="0" y="48748"/>
                </a:lnTo>
                <a:lnTo>
                  <a:pt x="0" y="44899"/>
                </a:lnTo>
                <a:lnTo>
                  <a:pt x="0" y="41051"/>
                </a:lnTo>
                <a:lnTo>
                  <a:pt x="0" y="37202"/>
                </a:lnTo>
                <a:lnTo>
                  <a:pt x="409" y="32071"/>
                </a:lnTo>
                <a:lnTo>
                  <a:pt x="409" y="28222"/>
                </a:lnTo>
                <a:lnTo>
                  <a:pt x="818" y="25657"/>
                </a:lnTo>
                <a:lnTo>
                  <a:pt x="1637" y="23732"/>
                </a:lnTo>
                <a:lnTo>
                  <a:pt x="2047" y="21808"/>
                </a:lnTo>
                <a:lnTo>
                  <a:pt x="2866" y="19884"/>
                </a:lnTo>
                <a:lnTo>
                  <a:pt x="4094" y="17959"/>
                </a:lnTo>
                <a:lnTo>
                  <a:pt x="5322" y="16677"/>
                </a:lnTo>
                <a:lnTo>
                  <a:pt x="6551" y="14752"/>
                </a:lnTo>
                <a:lnTo>
                  <a:pt x="7779" y="13469"/>
                </a:lnTo>
                <a:lnTo>
                  <a:pt x="9007" y="12187"/>
                </a:lnTo>
                <a:lnTo>
                  <a:pt x="10645" y="10262"/>
                </a:lnTo>
                <a:lnTo>
                  <a:pt x="12283" y="8979"/>
                </a:lnTo>
                <a:lnTo>
                  <a:pt x="15558" y="7697"/>
                </a:lnTo>
                <a:lnTo>
                  <a:pt x="17196" y="6414"/>
                </a:lnTo>
                <a:lnTo>
                  <a:pt x="18834" y="5772"/>
                </a:lnTo>
                <a:lnTo>
                  <a:pt x="21290" y="5131"/>
                </a:lnTo>
                <a:lnTo>
                  <a:pt x="22928" y="4489"/>
                </a:lnTo>
                <a:lnTo>
                  <a:pt x="26204" y="3848"/>
                </a:lnTo>
                <a:lnTo>
                  <a:pt x="27432" y="3207"/>
                </a:lnTo>
                <a:lnTo>
                  <a:pt x="29070" y="2565"/>
                </a:lnTo>
                <a:lnTo>
                  <a:pt x="32345" y="1924"/>
                </a:lnTo>
                <a:lnTo>
                  <a:pt x="35621" y="1282"/>
                </a:lnTo>
                <a:lnTo>
                  <a:pt x="38077" y="1282"/>
                </a:lnTo>
                <a:lnTo>
                  <a:pt x="39715" y="641"/>
                </a:lnTo>
                <a:lnTo>
                  <a:pt x="41353" y="0"/>
                </a:lnTo>
                <a:lnTo>
                  <a:pt x="44628" y="0"/>
                </a:lnTo>
                <a:lnTo>
                  <a:pt x="47085" y="0"/>
                </a:lnTo>
                <a:lnTo>
                  <a:pt x="50361" y="0"/>
                </a:lnTo>
                <a:lnTo>
                  <a:pt x="52817" y="0"/>
                </a:lnTo>
                <a:lnTo>
                  <a:pt x="56912" y="0"/>
                </a:lnTo>
                <a:lnTo>
                  <a:pt x="59368" y="0"/>
                </a:lnTo>
                <a:lnTo>
                  <a:pt x="62644" y="0"/>
                </a:lnTo>
                <a:lnTo>
                  <a:pt x="65919" y="0"/>
                </a:lnTo>
                <a:lnTo>
                  <a:pt x="69195" y="641"/>
                </a:lnTo>
                <a:lnTo>
                  <a:pt x="72470" y="1282"/>
                </a:lnTo>
                <a:lnTo>
                  <a:pt x="74927" y="1282"/>
                </a:lnTo>
                <a:lnTo>
                  <a:pt x="77384" y="1282"/>
                </a:lnTo>
                <a:lnTo>
                  <a:pt x="79840" y="1282"/>
                </a:lnTo>
                <a:lnTo>
                  <a:pt x="82297" y="1924"/>
                </a:lnTo>
                <a:lnTo>
                  <a:pt x="84754" y="1924"/>
                </a:lnTo>
                <a:lnTo>
                  <a:pt x="87210" y="2565"/>
                </a:lnTo>
                <a:lnTo>
                  <a:pt x="89667" y="2565"/>
                </a:lnTo>
                <a:lnTo>
                  <a:pt x="91305" y="3848"/>
                </a:lnTo>
                <a:lnTo>
                  <a:pt x="93761" y="4489"/>
                </a:lnTo>
                <a:lnTo>
                  <a:pt x="96218" y="5131"/>
                </a:lnTo>
                <a:lnTo>
                  <a:pt x="97856" y="6414"/>
                </a:lnTo>
                <a:lnTo>
                  <a:pt x="101131" y="8338"/>
                </a:lnTo>
                <a:lnTo>
                  <a:pt x="104407" y="9621"/>
                </a:lnTo>
                <a:lnTo>
                  <a:pt x="107273" y="11545"/>
                </a:lnTo>
                <a:lnTo>
                  <a:pt x="108501" y="13469"/>
                </a:lnTo>
                <a:lnTo>
                  <a:pt x="110958" y="17318"/>
                </a:lnTo>
                <a:lnTo>
                  <a:pt x="112186" y="19242"/>
                </a:lnTo>
                <a:lnTo>
                  <a:pt x="113414" y="24374"/>
                </a:lnTo>
                <a:lnTo>
                  <a:pt x="115052" y="26939"/>
                </a:lnTo>
                <a:lnTo>
                  <a:pt x="115871" y="28864"/>
                </a:lnTo>
                <a:lnTo>
                  <a:pt x="116690" y="30788"/>
                </a:lnTo>
                <a:lnTo>
                  <a:pt x="117509" y="33354"/>
                </a:lnTo>
                <a:lnTo>
                  <a:pt x="118328" y="35919"/>
                </a:lnTo>
                <a:lnTo>
                  <a:pt x="118737" y="38485"/>
                </a:lnTo>
                <a:lnTo>
                  <a:pt x="119147" y="43616"/>
                </a:lnTo>
                <a:lnTo>
                  <a:pt x="119147" y="47465"/>
                </a:lnTo>
                <a:lnTo>
                  <a:pt x="119556" y="51314"/>
                </a:lnTo>
                <a:lnTo>
                  <a:pt x="119965" y="55162"/>
                </a:lnTo>
                <a:lnTo>
                  <a:pt x="119965" y="59011"/>
                </a:lnTo>
                <a:lnTo>
                  <a:pt x="119965" y="62859"/>
                </a:lnTo>
                <a:lnTo>
                  <a:pt x="119965" y="66708"/>
                </a:lnTo>
                <a:lnTo>
                  <a:pt x="119965" y="70556"/>
                </a:lnTo>
                <a:lnTo>
                  <a:pt x="119965" y="75688"/>
                </a:lnTo>
                <a:lnTo>
                  <a:pt x="119965" y="79536"/>
                </a:lnTo>
                <a:lnTo>
                  <a:pt x="119965" y="81461"/>
                </a:lnTo>
                <a:lnTo>
                  <a:pt x="119965" y="84026"/>
                </a:lnTo>
                <a:lnTo>
                  <a:pt x="119965" y="85951"/>
                </a:lnTo>
                <a:lnTo>
                  <a:pt x="119556" y="91082"/>
                </a:lnTo>
                <a:lnTo>
                  <a:pt x="119147" y="93648"/>
                </a:lnTo>
                <a:lnTo>
                  <a:pt x="118328" y="96213"/>
                </a:lnTo>
                <a:lnTo>
                  <a:pt x="117918" y="98138"/>
                </a:lnTo>
                <a:lnTo>
                  <a:pt x="117099" y="100703"/>
                </a:lnTo>
                <a:lnTo>
                  <a:pt x="116280" y="103269"/>
                </a:lnTo>
                <a:lnTo>
                  <a:pt x="115462" y="105835"/>
                </a:lnTo>
                <a:lnTo>
                  <a:pt x="114233" y="107759"/>
                </a:lnTo>
                <a:lnTo>
                  <a:pt x="113414" y="109683"/>
                </a:lnTo>
                <a:lnTo>
                  <a:pt x="111777" y="112249"/>
                </a:lnTo>
                <a:lnTo>
                  <a:pt x="110548" y="113532"/>
                </a:lnTo>
                <a:lnTo>
                  <a:pt x="109320" y="115456"/>
                </a:lnTo>
                <a:lnTo>
                  <a:pt x="108092" y="116739"/>
                </a:lnTo>
                <a:lnTo>
                  <a:pt x="106863" y="118022"/>
                </a:lnTo>
                <a:lnTo>
                  <a:pt x="105635" y="118022"/>
                </a:lnTo>
                <a:lnTo>
                  <a:pt x="103178" y="118022"/>
                </a:lnTo>
                <a:lnTo>
                  <a:pt x="101950" y="118022"/>
                </a:lnTo>
                <a:lnTo>
                  <a:pt x="100722" y="118022"/>
                </a:lnTo>
                <a:lnTo>
                  <a:pt x="99493" y="118022"/>
                </a:lnTo>
                <a:lnTo>
                  <a:pt x="97856" y="118022"/>
                </a:lnTo>
                <a:lnTo>
                  <a:pt x="95399" y="118022"/>
                </a:lnTo>
                <a:lnTo>
                  <a:pt x="91305" y="118022"/>
                </a:lnTo>
                <a:lnTo>
                  <a:pt x="90076" y="118022"/>
                </a:lnTo>
                <a:lnTo>
                  <a:pt x="88439" y="118022"/>
                </a:lnTo>
                <a:lnTo>
                  <a:pt x="85163" y="118022"/>
                </a:lnTo>
                <a:lnTo>
                  <a:pt x="83935" y="118022"/>
                </a:lnTo>
                <a:lnTo>
                  <a:pt x="80659" y="118022"/>
                </a:lnTo>
                <a:lnTo>
                  <a:pt x="79021" y="117380"/>
                </a:lnTo>
                <a:lnTo>
                  <a:pt x="77384" y="117380"/>
                </a:lnTo>
                <a:lnTo>
                  <a:pt x="75746" y="117380"/>
                </a:lnTo>
                <a:lnTo>
                  <a:pt x="74518" y="117380"/>
                </a:lnTo>
                <a:lnTo>
                  <a:pt x="72880" y="117380"/>
                </a:lnTo>
                <a:lnTo>
                  <a:pt x="71242" y="117380"/>
                </a:lnTo>
                <a:lnTo>
                  <a:pt x="69604" y="117380"/>
                </a:lnTo>
                <a:lnTo>
                  <a:pt x="68376" y="117380"/>
                </a:lnTo>
                <a:lnTo>
                  <a:pt x="67148" y="117380"/>
                </a:lnTo>
                <a:lnTo>
                  <a:pt x="65510" y="118022"/>
                </a:lnTo>
                <a:lnTo>
                  <a:pt x="64282" y="118022"/>
                </a:lnTo>
                <a:lnTo>
                  <a:pt x="63053" y="118022"/>
                </a:lnTo>
                <a:lnTo>
                  <a:pt x="61825" y="118663"/>
                </a:lnTo>
                <a:lnTo>
                  <a:pt x="60597" y="118663"/>
                </a:lnTo>
                <a:lnTo>
                  <a:pt x="59368" y="118663"/>
                </a:lnTo>
                <a:lnTo>
                  <a:pt x="58140" y="118663"/>
                </a:lnTo>
                <a:lnTo>
                  <a:pt x="56912" y="118663"/>
                </a:lnTo>
                <a:lnTo>
                  <a:pt x="55683" y="118663"/>
                </a:lnTo>
                <a:lnTo>
                  <a:pt x="54455" y="118663"/>
                </a:lnTo>
                <a:lnTo>
                  <a:pt x="53227" y="118663"/>
                </a:lnTo>
                <a:lnTo>
                  <a:pt x="51998" y="118663"/>
                </a:lnTo>
                <a:lnTo>
                  <a:pt x="49542" y="118663"/>
                </a:lnTo>
                <a:lnTo>
                  <a:pt x="47085" y="119305"/>
                </a:lnTo>
                <a:lnTo>
                  <a:pt x="43810" y="119305"/>
                </a:lnTo>
                <a:lnTo>
                  <a:pt x="40534" y="119946"/>
                </a:lnTo>
                <a:lnTo>
                  <a:pt x="38896" y="119946"/>
                </a:lnTo>
                <a:lnTo>
                  <a:pt x="37259" y="119946"/>
                </a:lnTo>
                <a:lnTo>
                  <a:pt x="36030" y="119946"/>
                </a:lnTo>
                <a:lnTo>
                  <a:pt x="34802" y="119946"/>
                </a:lnTo>
                <a:lnTo>
                  <a:pt x="33574" y="119946"/>
                </a:lnTo>
                <a:lnTo>
                  <a:pt x="32345" y="119946"/>
                </a:lnTo>
                <a:lnTo>
                  <a:pt x="31117" y="119946"/>
                </a:lnTo>
                <a:lnTo>
                  <a:pt x="29889" y="119946"/>
                </a:lnTo>
                <a:lnTo>
                  <a:pt x="28251" y="119946"/>
                </a:lnTo>
                <a:lnTo>
                  <a:pt x="27023" y="119946"/>
                </a:lnTo>
                <a:lnTo>
                  <a:pt x="25794" y="119946"/>
                </a:lnTo>
                <a:lnTo>
                  <a:pt x="24156" y="119946"/>
                </a:lnTo>
                <a:lnTo>
                  <a:pt x="22928" y="119946"/>
                </a:lnTo>
                <a:lnTo>
                  <a:pt x="21700" y="119946"/>
                </a:lnTo>
                <a:lnTo>
                  <a:pt x="20471" y="119946"/>
                </a:lnTo>
                <a:lnTo>
                  <a:pt x="19243" y="119305"/>
                </a:lnTo>
                <a:lnTo>
                  <a:pt x="18015" y="119305"/>
                </a:lnTo>
                <a:lnTo>
                  <a:pt x="16787" y="119305"/>
                </a:lnTo>
                <a:lnTo>
                  <a:pt x="15558" y="118663"/>
                </a:lnTo>
                <a:lnTo>
                  <a:pt x="14330" y="118663"/>
                </a:lnTo>
                <a:lnTo>
                  <a:pt x="13102" y="118663"/>
                </a:lnTo>
                <a:lnTo>
                  <a:pt x="11873" y="118022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4"/>
          <p:cNvSpPr/>
          <p:nvPr/>
        </p:nvSpPr>
        <p:spPr>
          <a:xfrm>
            <a:off x="1616075" y="5067300"/>
            <a:ext cx="5449888" cy="120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126" y="41849"/>
                </a:moveTo>
                <a:lnTo>
                  <a:pt x="117867" y="39947"/>
                </a:lnTo>
                <a:lnTo>
                  <a:pt x="116609" y="38044"/>
                </a:lnTo>
                <a:lnTo>
                  <a:pt x="115351" y="34240"/>
                </a:lnTo>
                <a:lnTo>
                  <a:pt x="114092" y="30435"/>
                </a:lnTo>
                <a:lnTo>
                  <a:pt x="112834" y="28533"/>
                </a:lnTo>
                <a:lnTo>
                  <a:pt x="111575" y="24729"/>
                </a:lnTo>
                <a:lnTo>
                  <a:pt x="110317" y="20924"/>
                </a:lnTo>
                <a:lnTo>
                  <a:pt x="109059" y="17120"/>
                </a:lnTo>
                <a:lnTo>
                  <a:pt x="107800" y="13315"/>
                </a:lnTo>
                <a:lnTo>
                  <a:pt x="106542" y="11413"/>
                </a:lnTo>
                <a:lnTo>
                  <a:pt x="105284" y="7608"/>
                </a:lnTo>
                <a:lnTo>
                  <a:pt x="104025" y="7608"/>
                </a:lnTo>
                <a:lnTo>
                  <a:pt x="102767" y="5706"/>
                </a:lnTo>
                <a:lnTo>
                  <a:pt x="101508" y="3804"/>
                </a:lnTo>
                <a:lnTo>
                  <a:pt x="100250" y="1902"/>
                </a:lnTo>
                <a:lnTo>
                  <a:pt x="98992" y="0"/>
                </a:lnTo>
                <a:lnTo>
                  <a:pt x="97733" y="0"/>
                </a:lnTo>
                <a:lnTo>
                  <a:pt x="96475" y="0"/>
                </a:lnTo>
                <a:lnTo>
                  <a:pt x="95217" y="1902"/>
                </a:lnTo>
                <a:lnTo>
                  <a:pt x="93958" y="3804"/>
                </a:lnTo>
                <a:lnTo>
                  <a:pt x="92280" y="3804"/>
                </a:lnTo>
                <a:lnTo>
                  <a:pt x="91022" y="3804"/>
                </a:lnTo>
                <a:lnTo>
                  <a:pt x="89764" y="3804"/>
                </a:lnTo>
                <a:lnTo>
                  <a:pt x="88505" y="3804"/>
                </a:lnTo>
                <a:lnTo>
                  <a:pt x="87247" y="3804"/>
                </a:lnTo>
                <a:lnTo>
                  <a:pt x="85988" y="3804"/>
                </a:lnTo>
                <a:lnTo>
                  <a:pt x="84730" y="3804"/>
                </a:lnTo>
                <a:lnTo>
                  <a:pt x="83472" y="3804"/>
                </a:lnTo>
                <a:lnTo>
                  <a:pt x="82213" y="3804"/>
                </a:lnTo>
                <a:lnTo>
                  <a:pt x="80955" y="3804"/>
                </a:lnTo>
                <a:lnTo>
                  <a:pt x="79697" y="3804"/>
                </a:lnTo>
                <a:lnTo>
                  <a:pt x="78438" y="3804"/>
                </a:lnTo>
                <a:lnTo>
                  <a:pt x="77180" y="3804"/>
                </a:lnTo>
                <a:lnTo>
                  <a:pt x="75921" y="3804"/>
                </a:lnTo>
                <a:lnTo>
                  <a:pt x="74663" y="3804"/>
                </a:lnTo>
                <a:lnTo>
                  <a:pt x="73405" y="3804"/>
                </a:lnTo>
                <a:lnTo>
                  <a:pt x="72146" y="3804"/>
                </a:lnTo>
                <a:lnTo>
                  <a:pt x="70888" y="3804"/>
                </a:lnTo>
                <a:lnTo>
                  <a:pt x="69630" y="3804"/>
                </a:lnTo>
                <a:lnTo>
                  <a:pt x="68371" y="3804"/>
                </a:lnTo>
                <a:lnTo>
                  <a:pt x="67113" y="3804"/>
                </a:lnTo>
                <a:lnTo>
                  <a:pt x="65854" y="3804"/>
                </a:lnTo>
                <a:lnTo>
                  <a:pt x="64596" y="3804"/>
                </a:lnTo>
                <a:lnTo>
                  <a:pt x="63338" y="3804"/>
                </a:lnTo>
                <a:lnTo>
                  <a:pt x="62079" y="3804"/>
                </a:lnTo>
                <a:lnTo>
                  <a:pt x="60821" y="3804"/>
                </a:lnTo>
                <a:lnTo>
                  <a:pt x="59563" y="3804"/>
                </a:lnTo>
                <a:lnTo>
                  <a:pt x="58304" y="3804"/>
                </a:lnTo>
                <a:lnTo>
                  <a:pt x="57046" y="3804"/>
                </a:lnTo>
                <a:lnTo>
                  <a:pt x="55368" y="3804"/>
                </a:lnTo>
                <a:lnTo>
                  <a:pt x="53690" y="3804"/>
                </a:lnTo>
                <a:lnTo>
                  <a:pt x="52012" y="3804"/>
                </a:lnTo>
                <a:lnTo>
                  <a:pt x="50754" y="3804"/>
                </a:lnTo>
                <a:lnTo>
                  <a:pt x="49496" y="3804"/>
                </a:lnTo>
                <a:lnTo>
                  <a:pt x="48237" y="3804"/>
                </a:lnTo>
                <a:lnTo>
                  <a:pt x="46979" y="3804"/>
                </a:lnTo>
                <a:lnTo>
                  <a:pt x="45720" y="3804"/>
                </a:lnTo>
                <a:lnTo>
                  <a:pt x="44462" y="3804"/>
                </a:lnTo>
                <a:lnTo>
                  <a:pt x="43204" y="3804"/>
                </a:lnTo>
                <a:lnTo>
                  <a:pt x="41945" y="3804"/>
                </a:lnTo>
                <a:lnTo>
                  <a:pt x="40687" y="3804"/>
                </a:lnTo>
                <a:lnTo>
                  <a:pt x="39429" y="3804"/>
                </a:lnTo>
                <a:lnTo>
                  <a:pt x="38170" y="3804"/>
                </a:lnTo>
                <a:lnTo>
                  <a:pt x="36912" y="3804"/>
                </a:lnTo>
                <a:lnTo>
                  <a:pt x="35653" y="3804"/>
                </a:lnTo>
                <a:lnTo>
                  <a:pt x="34395" y="3804"/>
                </a:lnTo>
                <a:lnTo>
                  <a:pt x="31039" y="3804"/>
                </a:lnTo>
                <a:lnTo>
                  <a:pt x="28523" y="3804"/>
                </a:lnTo>
                <a:lnTo>
                  <a:pt x="26845" y="3804"/>
                </a:lnTo>
                <a:lnTo>
                  <a:pt x="25586" y="3804"/>
                </a:lnTo>
                <a:lnTo>
                  <a:pt x="24328" y="3804"/>
                </a:lnTo>
                <a:lnTo>
                  <a:pt x="23070" y="3804"/>
                </a:lnTo>
                <a:lnTo>
                  <a:pt x="21811" y="3804"/>
                </a:lnTo>
                <a:lnTo>
                  <a:pt x="20553" y="3804"/>
                </a:lnTo>
                <a:lnTo>
                  <a:pt x="19295" y="3804"/>
                </a:lnTo>
                <a:lnTo>
                  <a:pt x="18036" y="3804"/>
                </a:lnTo>
                <a:lnTo>
                  <a:pt x="16778" y="3804"/>
                </a:lnTo>
                <a:lnTo>
                  <a:pt x="15519" y="3804"/>
                </a:lnTo>
                <a:lnTo>
                  <a:pt x="14261" y="3804"/>
                </a:lnTo>
                <a:lnTo>
                  <a:pt x="13003" y="3804"/>
                </a:lnTo>
                <a:lnTo>
                  <a:pt x="11744" y="3804"/>
                </a:lnTo>
                <a:lnTo>
                  <a:pt x="10486" y="3804"/>
                </a:lnTo>
                <a:lnTo>
                  <a:pt x="9228" y="3804"/>
                </a:lnTo>
                <a:lnTo>
                  <a:pt x="7969" y="5706"/>
                </a:lnTo>
                <a:lnTo>
                  <a:pt x="6711" y="7608"/>
                </a:lnTo>
                <a:lnTo>
                  <a:pt x="5452" y="11413"/>
                </a:lnTo>
                <a:lnTo>
                  <a:pt x="5033" y="17120"/>
                </a:lnTo>
                <a:lnTo>
                  <a:pt x="4194" y="22826"/>
                </a:lnTo>
                <a:lnTo>
                  <a:pt x="3355" y="28533"/>
                </a:lnTo>
                <a:lnTo>
                  <a:pt x="2936" y="34240"/>
                </a:lnTo>
                <a:lnTo>
                  <a:pt x="2097" y="39947"/>
                </a:lnTo>
                <a:lnTo>
                  <a:pt x="1677" y="45653"/>
                </a:lnTo>
                <a:lnTo>
                  <a:pt x="1258" y="51360"/>
                </a:lnTo>
                <a:lnTo>
                  <a:pt x="838" y="57067"/>
                </a:lnTo>
                <a:lnTo>
                  <a:pt x="419" y="62774"/>
                </a:lnTo>
                <a:lnTo>
                  <a:pt x="0" y="68480"/>
                </a:lnTo>
                <a:lnTo>
                  <a:pt x="0" y="74187"/>
                </a:lnTo>
                <a:lnTo>
                  <a:pt x="0" y="79894"/>
                </a:lnTo>
                <a:lnTo>
                  <a:pt x="0" y="85601"/>
                </a:lnTo>
                <a:lnTo>
                  <a:pt x="1258" y="89405"/>
                </a:lnTo>
                <a:lnTo>
                  <a:pt x="2516" y="91307"/>
                </a:lnTo>
                <a:lnTo>
                  <a:pt x="3775" y="93210"/>
                </a:lnTo>
                <a:lnTo>
                  <a:pt x="5033" y="95112"/>
                </a:lnTo>
                <a:lnTo>
                  <a:pt x="6291" y="97014"/>
                </a:lnTo>
                <a:lnTo>
                  <a:pt x="7550" y="98916"/>
                </a:lnTo>
                <a:lnTo>
                  <a:pt x="8808" y="100819"/>
                </a:lnTo>
                <a:lnTo>
                  <a:pt x="10066" y="102721"/>
                </a:lnTo>
                <a:lnTo>
                  <a:pt x="11744" y="104623"/>
                </a:lnTo>
                <a:lnTo>
                  <a:pt x="13003" y="106525"/>
                </a:lnTo>
                <a:lnTo>
                  <a:pt x="16358" y="106525"/>
                </a:lnTo>
                <a:lnTo>
                  <a:pt x="18036" y="110330"/>
                </a:lnTo>
                <a:lnTo>
                  <a:pt x="20553" y="110330"/>
                </a:lnTo>
                <a:lnTo>
                  <a:pt x="23070" y="110330"/>
                </a:lnTo>
                <a:lnTo>
                  <a:pt x="24748" y="112232"/>
                </a:lnTo>
                <a:lnTo>
                  <a:pt x="26425" y="114134"/>
                </a:lnTo>
                <a:lnTo>
                  <a:pt x="27684" y="114134"/>
                </a:lnTo>
                <a:lnTo>
                  <a:pt x="28942" y="116036"/>
                </a:lnTo>
                <a:lnTo>
                  <a:pt x="30620" y="116036"/>
                </a:lnTo>
                <a:lnTo>
                  <a:pt x="32298" y="116036"/>
                </a:lnTo>
                <a:lnTo>
                  <a:pt x="33556" y="116036"/>
                </a:lnTo>
                <a:lnTo>
                  <a:pt x="35234" y="116036"/>
                </a:lnTo>
                <a:lnTo>
                  <a:pt x="38590" y="116036"/>
                </a:lnTo>
                <a:lnTo>
                  <a:pt x="40267" y="117939"/>
                </a:lnTo>
                <a:lnTo>
                  <a:pt x="42784" y="117939"/>
                </a:lnTo>
                <a:lnTo>
                  <a:pt x="46140" y="117939"/>
                </a:lnTo>
                <a:lnTo>
                  <a:pt x="47818" y="117939"/>
                </a:lnTo>
                <a:lnTo>
                  <a:pt x="49496" y="117939"/>
                </a:lnTo>
                <a:lnTo>
                  <a:pt x="51173" y="117939"/>
                </a:lnTo>
                <a:lnTo>
                  <a:pt x="52851" y="117939"/>
                </a:lnTo>
                <a:lnTo>
                  <a:pt x="55787" y="117939"/>
                </a:lnTo>
                <a:lnTo>
                  <a:pt x="57046" y="117939"/>
                </a:lnTo>
                <a:lnTo>
                  <a:pt x="60401" y="117939"/>
                </a:lnTo>
                <a:lnTo>
                  <a:pt x="62079" y="117939"/>
                </a:lnTo>
                <a:lnTo>
                  <a:pt x="63338" y="117939"/>
                </a:lnTo>
                <a:lnTo>
                  <a:pt x="64596" y="117939"/>
                </a:lnTo>
                <a:lnTo>
                  <a:pt x="65854" y="117939"/>
                </a:lnTo>
                <a:lnTo>
                  <a:pt x="67113" y="117939"/>
                </a:lnTo>
                <a:lnTo>
                  <a:pt x="68371" y="119841"/>
                </a:lnTo>
                <a:lnTo>
                  <a:pt x="69630" y="119841"/>
                </a:lnTo>
                <a:lnTo>
                  <a:pt x="70888" y="119841"/>
                </a:lnTo>
                <a:lnTo>
                  <a:pt x="72146" y="119841"/>
                </a:lnTo>
                <a:lnTo>
                  <a:pt x="73405" y="119841"/>
                </a:lnTo>
                <a:lnTo>
                  <a:pt x="74663" y="119841"/>
                </a:lnTo>
                <a:lnTo>
                  <a:pt x="75921" y="119841"/>
                </a:lnTo>
                <a:lnTo>
                  <a:pt x="77180" y="119841"/>
                </a:lnTo>
                <a:lnTo>
                  <a:pt x="78858" y="119841"/>
                </a:lnTo>
                <a:lnTo>
                  <a:pt x="80116" y="119841"/>
                </a:lnTo>
                <a:lnTo>
                  <a:pt x="81374" y="119841"/>
                </a:lnTo>
                <a:lnTo>
                  <a:pt x="82633" y="119841"/>
                </a:lnTo>
                <a:lnTo>
                  <a:pt x="83891" y="119841"/>
                </a:lnTo>
                <a:lnTo>
                  <a:pt x="85150" y="119841"/>
                </a:lnTo>
                <a:lnTo>
                  <a:pt x="86408" y="119841"/>
                </a:lnTo>
                <a:lnTo>
                  <a:pt x="87666" y="119841"/>
                </a:lnTo>
                <a:lnTo>
                  <a:pt x="88925" y="119841"/>
                </a:lnTo>
                <a:lnTo>
                  <a:pt x="90183" y="119841"/>
                </a:lnTo>
                <a:lnTo>
                  <a:pt x="91441" y="119841"/>
                </a:lnTo>
                <a:lnTo>
                  <a:pt x="92700" y="119841"/>
                </a:lnTo>
                <a:lnTo>
                  <a:pt x="93958" y="119841"/>
                </a:lnTo>
                <a:lnTo>
                  <a:pt x="95636" y="117939"/>
                </a:lnTo>
                <a:lnTo>
                  <a:pt x="97314" y="116036"/>
                </a:lnTo>
                <a:lnTo>
                  <a:pt x="98992" y="116036"/>
                </a:lnTo>
                <a:lnTo>
                  <a:pt x="100250" y="114134"/>
                </a:lnTo>
                <a:lnTo>
                  <a:pt x="101508" y="114134"/>
                </a:lnTo>
                <a:lnTo>
                  <a:pt x="103186" y="112232"/>
                </a:lnTo>
                <a:lnTo>
                  <a:pt x="104445" y="110330"/>
                </a:lnTo>
                <a:lnTo>
                  <a:pt x="105703" y="110330"/>
                </a:lnTo>
                <a:lnTo>
                  <a:pt x="106961" y="108428"/>
                </a:lnTo>
                <a:lnTo>
                  <a:pt x="108220" y="106525"/>
                </a:lnTo>
                <a:lnTo>
                  <a:pt x="109898" y="102721"/>
                </a:lnTo>
                <a:lnTo>
                  <a:pt x="111156" y="100819"/>
                </a:lnTo>
                <a:lnTo>
                  <a:pt x="112414" y="98916"/>
                </a:lnTo>
                <a:lnTo>
                  <a:pt x="113673" y="97014"/>
                </a:lnTo>
                <a:lnTo>
                  <a:pt x="114931" y="93210"/>
                </a:lnTo>
                <a:lnTo>
                  <a:pt x="116189" y="89405"/>
                </a:lnTo>
                <a:lnTo>
                  <a:pt x="117448" y="85601"/>
                </a:lnTo>
                <a:lnTo>
                  <a:pt x="118287" y="79894"/>
                </a:lnTo>
                <a:lnTo>
                  <a:pt x="119126" y="74187"/>
                </a:lnTo>
                <a:lnTo>
                  <a:pt x="119545" y="68480"/>
                </a:lnTo>
                <a:lnTo>
                  <a:pt x="119965" y="62774"/>
                </a:lnTo>
                <a:lnTo>
                  <a:pt x="119965" y="57067"/>
                </a:lnTo>
                <a:lnTo>
                  <a:pt x="119965" y="51360"/>
                </a:lnTo>
                <a:lnTo>
                  <a:pt x="119545" y="45653"/>
                </a:lnTo>
                <a:lnTo>
                  <a:pt x="118287" y="41849"/>
                </a:lnTo>
                <a:lnTo>
                  <a:pt x="119126" y="41849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4"/>
          <p:cNvSpPr/>
          <p:nvPr/>
        </p:nvSpPr>
        <p:spPr>
          <a:xfrm>
            <a:off x="457200" y="1141413"/>
            <a:ext cx="10223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4"/>
          <p:cNvSpPr/>
          <p:nvPr/>
        </p:nvSpPr>
        <p:spPr>
          <a:xfrm>
            <a:off x="2327275" y="5207000"/>
            <a:ext cx="6715125" cy="4064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" name="Google Shape;466;p44"/>
          <p:cNvCxnSpPr/>
          <p:nvPr/>
        </p:nvCxnSpPr>
        <p:spPr>
          <a:xfrm>
            <a:off x="2301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7" name="Google Shape;467;p44"/>
          <p:cNvCxnSpPr/>
          <p:nvPr/>
        </p:nvCxnSpPr>
        <p:spPr>
          <a:xfrm>
            <a:off x="2835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8" name="Google Shape;468;p44"/>
          <p:cNvCxnSpPr/>
          <p:nvPr/>
        </p:nvCxnSpPr>
        <p:spPr>
          <a:xfrm>
            <a:off x="3444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9" name="Google Shape;469;p44"/>
          <p:cNvCxnSpPr/>
          <p:nvPr/>
        </p:nvCxnSpPr>
        <p:spPr>
          <a:xfrm>
            <a:off x="4054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0" name="Google Shape;470;p44"/>
          <p:cNvSpPr/>
          <p:nvPr/>
        </p:nvSpPr>
        <p:spPr>
          <a:xfrm>
            <a:off x="2363788" y="51974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71" name="Google Shape;471;p44"/>
          <p:cNvSpPr/>
          <p:nvPr/>
        </p:nvSpPr>
        <p:spPr>
          <a:xfrm>
            <a:off x="2897188" y="51974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472" name="Google Shape;472;p44"/>
          <p:cNvSpPr/>
          <p:nvPr/>
        </p:nvSpPr>
        <p:spPr>
          <a:xfrm>
            <a:off x="3430588" y="5197475"/>
            <a:ext cx="50641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cxnSp>
        <p:nvCxnSpPr>
          <p:cNvPr id="473" name="Google Shape;473;p44"/>
          <p:cNvCxnSpPr/>
          <p:nvPr/>
        </p:nvCxnSpPr>
        <p:spPr>
          <a:xfrm>
            <a:off x="4664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4" name="Google Shape;474;p44"/>
          <p:cNvCxnSpPr/>
          <p:nvPr/>
        </p:nvCxnSpPr>
        <p:spPr>
          <a:xfrm>
            <a:off x="5807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5" name="Google Shape;475;p44"/>
          <p:cNvCxnSpPr/>
          <p:nvPr/>
        </p:nvCxnSpPr>
        <p:spPr>
          <a:xfrm>
            <a:off x="52736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6" name="Google Shape;476;p44"/>
          <p:cNvSpPr/>
          <p:nvPr/>
        </p:nvSpPr>
        <p:spPr>
          <a:xfrm>
            <a:off x="4116388" y="51974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77" name="Google Shape;477;p44"/>
          <p:cNvSpPr/>
          <p:nvPr/>
        </p:nvSpPr>
        <p:spPr>
          <a:xfrm>
            <a:off x="4725988" y="51974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478" name="Google Shape;478;p44"/>
          <p:cNvSpPr/>
          <p:nvPr/>
        </p:nvSpPr>
        <p:spPr>
          <a:xfrm>
            <a:off x="5335588" y="51974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479" name="Google Shape;479;p44"/>
          <p:cNvCxnSpPr/>
          <p:nvPr/>
        </p:nvCxnSpPr>
        <p:spPr>
          <a:xfrm>
            <a:off x="7407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p44"/>
          <p:cNvCxnSpPr/>
          <p:nvPr/>
        </p:nvCxnSpPr>
        <p:spPr>
          <a:xfrm>
            <a:off x="6873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1" name="Google Shape;481;p44"/>
          <p:cNvCxnSpPr/>
          <p:nvPr/>
        </p:nvCxnSpPr>
        <p:spPr>
          <a:xfrm>
            <a:off x="6340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2" name="Google Shape;482;p44"/>
          <p:cNvCxnSpPr/>
          <p:nvPr/>
        </p:nvCxnSpPr>
        <p:spPr>
          <a:xfrm>
            <a:off x="79406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3" name="Google Shape;483;p44"/>
          <p:cNvSpPr/>
          <p:nvPr/>
        </p:nvSpPr>
        <p:spPr>
          <a:xfrm>
            <a:off x="5868988" y="51974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84" name="Google Shape;484;p44"/>
          <p:cNvSpPr/>
          <p:nvPr/>
        </p:nvSpPr>
        <p:spPr>
          <a:xfrm>
            <a:off x="6402388" y="51974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485" name="Google Shape;485;p44"/>
          <p:cNvSpPr/>
          <p:nvPr/>
        </p:nvSpPr>
        <p:spPr>
          <a:xfrm>
            <a:off x="6935788" y="51974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486" name="Google Shape;486;p44"/>
          <p:cNvSpPr/>
          <p:nvPr/>
        </p:nvSpPr>
        <p:spPr>
          <a:xfrm>
            <a:off x="7469188" y="5197475"/>
            <a:ext cx="485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87" name="Google Shape;487;p44"/>
          <p:cNvSpPr/>
          <p:nvPr/>
        </p:nvSpPr>
        <p:spPr>
          <a:xfrm>
            <a:off x="8002588" y="5197475"/>
            <a:ext cx="50641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488" name="Google Shape;488;p44"/>
          <p:cNvSpPr/>
          <p:nvPr/>
        </p:nvSpPr>
        <p:spPr>
          <a:xfrm>
            <a:off x="152400" y="1371600"/>
            <a:ext cx="1620838" cy="2668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7"/>
                </a:lnTo>
                <a:lnTo>
                  <a:pt x="70519" y="5710"/>
                </a:lnTo>
                <a:lnTo>
                  <a:pt x="70519" y="8994"/>
                </a:lnTo>
                <a:lnTo>
                  <a:pt x="70519" y="11421"/>
                </a:lnTo>
                <a:lnTo>
                  <a:pt x="70519" y="13848"/>
                </a:lnTo>
                <a:lnTo>
                  <a:pt x="70519" y="16347"/>
                </a:lnTo>
                <a:lnTo>
                  <a:pt x="69108" y="18774"/>
                </a:lnTo>
                <a:lnTo>
                  <a:pt x="69108" y="22058"/>
                </a:lnTo>
                <a:lnTo>
                  <a:pt x="69108" y="24485"/>
                </a:lnTo>
                <a:lnTo>
                  <a:pt x="69108" y="26912"/>
                </a:lnTo>
                <a:lnTo>
                  <a:pt x="69108" y="29339"/>
                </a:lnTo>
                <a:lnTo>
                  <a:pt x="69108" y="31838"/>
                </a:lnTo>
                <a:lnTo>
                  <a:pt x="69108" y="34265"/>
                </a:lnTo>
                <a:lnTo>
                  <a:pt x="69108" y="36692"/>
                </a:lnTo>
                <a:lnTo>
                  <a:pt x="69108" y="39190"/>
                </a:lnTo>
                <a:lnTo>
                  <a:pt x="69108" y="41618"/>
                </a:lnTo>
                <a:lnTo>
                  <a:pt x="69108" y="44901"/>
                </a:lnTo>
                <a:lnTo>
                  <a:pt x="69108" y="47328"/>
                </a:lnTo>
                <a:lnTo>
                  <a:pt x="73339" y="47328"/>
                </a:lnTo>
                <a:lnTo>
                  <a:pt x="77571" y="48114"/>
                </a:lnTo>
                <a:lnTo>
                  <a:pt x="78981" y="45687"/>
                </a:lnTo>
                <a:lnTo>
                  <a:pt x="78981" y="43259"/>
                </a:lnTo>
                <a:lnTo>
                  <a:pt x="80391" y="40761"/>
                </a:lnTo>
                <a:lnTo>
                  <a:pt x="84622" y="39190"/>
                </a:lnTo>
                <a:lnTo>
                  <a:pt x="88854" y="37549"/>
                </a:lnTo>
                <a:lnTo>
                  <a:pt x="93085" y="37549"/>
                </a:lnTo>
                <a:lnTo>
                  <a:pt x="97316" y="36692"/>
                </a:lnTo>
                <a:lnTo>
                  <a:pt x="102957" y="37549"/>
                </a:lnTo>
                <a:lnTo>
                  <a:pt x="107189" y="38334"/>
                </a:lnTo>
                <a:lnTo>
                  <a:pt x="111420" y="39976"/>
                </a:lnTo>
                <a:lnTo>
                  <a:pt x="114240" y="42403"/>
                </a:lnTo>
                <a:lnTo>
                  <a:pt x="117061" y="44901"/>
                </a:lnTo>
                <a:lnTo>
                  <a:pt x="118472" y="47328"/>
                </a:lnTo>
                <a:lnTo>
                  <a:pt x="119882" y="49756"/>
                </a:lnTo>
                <a:lnTo>
                  <a:pt x="119882" y="52183"/>
                </a:lnTo>
                <a:lnTo>
                  <a:pt x="119882" y="54681"/>
                </a:lnTo>
                <a:lnTo>
                  <a:pt x="118472" y="57894"/>
                </a:lnTo>
                <a:lnTo>
                  <a:pt x="117061" y="60392"/>
                </a:lnTo>
                <a:lnTo>
                  <a:pt x="112830" y="62819"/>
                </a:lnTo>
                <a:lnTo>
                  <a:pt x="108599" y="64461"/>
                </a:lnTo>
                <a:lnTo>
                  <a:pt x="104368" y="66103"/>
                </a:lnTo>
                <a:lnTo>
                  <a:pt x="100137" y="66103"/>
                </a:lnTo>
                <a:lnTo>
                  <a:pt x="95905" y="66103"/>
                </a:lnTo>
                <a:lnTo>
                  <a:pt x="91674" y="65246"/>
                </a:lnTo>
                <a:lnTo>
                  <a:pt x="86033" y="63604"/>
                </a:lnTo>
                <a:lnTo>
                  <a:pt x="83212" y="61177"/>
                </a:lnTo>
                <a:lnTo>
                  <a:pt x="81802" y="58750"/>
                </a:lnTo>
                <a:lnTo>
                  <a:pt x="77571" y="57108"/>
                </a:lnTo>
                <a:lnTo>
                  <a:pt x="73339" y="57108"/>
                </a:lnTo>
                <a:lnTo>
                  <a:pt x="69108" y="57108"/>
                </a:lnTo>
                <a:lnTo>
                  <a:pt x="69108" y="59535"/>
                </a:lnTo>
                <a:lnTo>
                  <a:pt x="69108" y="62034"/>
                </a:lnTo>
                <a:lnTo>
                  <a:pt x="70519" y="64461"/>
                </a:lnTo>
                <a:lnTo>
                  <a:pt x="71929" y="66888"/>
                </a:lnTo>
                <a:lnTo>
                  <a:pt x="71929" y="69315"/>
                </a:lnTo>
                <a:lnTo>
                  <a:pt x="73339" y="71814"/>
                </a:lnTo>
                <a:lnTo>
                  <a:pt x="73339" y="74241"/>
                </a:lnTo>
                <a:lnTo>
                  <a:pt x="73339" y="76668"/>
                </a:lnTo>
                <a:lnTo>
                  <a:pt x="73339" y="83236"/>
                </a:lnTo>
                <a:lnTo>
                  <a:pt x="73339" y="88090"/>
                </a:lnTo>
                <a:lnTo>
                  <a:pt x="73339" y="93016"/>
                </a:lnTo>
                <a:lnTo>
                  <a:pt x="73339" y="96299"/>
                </a:lnTo>
                <a:lnTo>
                  <a:pt x="77571" y="95443"/>
                </a:lnTo>
                <a:lnTo>
                  <a:pt x="81802" y="95443"/>
                </a:lnTo>
                <a:lnTo>
                  <a:pt x="86033" y="95443"/>
                </a:lnTo>
                <a:lnTo>
                  <a:pt x="91674" y="95443"/>
                </a:lnTo>
                <a:lnTo>
                  <a:pt x="95905" y="96299"/>
                </a:lnTo>
                <a:lnTo>
                  <a:pt x="100137" y="97085"/>
                </a:lnTo>
                <a:lnTo>
                  <a:pt x="104368" y="97870"/>
                </a:lnTo>
                <a:lnTo>
                  <a:pt x="108599" y="98726"/>
                </a:lnTo>
                <a:lnTo>
                  <a:pt x="112830" y="101154"/>
                </a:lnTo>
                <a:lnTo>
                  <a:pt x="114240" y="103581"/>
                </a:lnTo>
                <a:lnTo>
                  <a:pt x="117061" y="106079"/>
                </a:lnTo>
                <a:lnTo>
                  <a:pt x="117061" y="108506"/>
                </a:lnTo>
                <a:lnTo>
                  <a:pt x="117061" y="110933"/>
                </a:lnTo>
                <a:lnTo>
                  <a:pt x="115651" y="113432"/>
                </a:lnTo>
                <a:lnTo>
                  <a:pt x="112830" y="115859"/>
                </a:lnTo>
                <a:lnTo>
                  <a:pt x="108599" y="117501"/>
                </a:lnTo>
                <a:lnTo>
                  <a:pt x="104368" y="118286"/>
                </a:lnTo>
                <a:lnTo>
                  <a:pt x="100137" y="118286"/>
                </a:lnTo>
                <a:lnTo>
                  <a:pt x="94495" y="118286"/>
                </a:lnTo>
                <a:lnTo>
                  <a:pt x="90264" y="119143"/>
                </a:lnTo>
                <a:lnTo>
                  <a:pt x="86033" y="119143"/>
                </a:lnTo>
                <a:lnTo>
                  <a:pt x="81802" y="119143"/>
                </a:lnTo>
                <a:lnTo>
                  <a:pt x="77571" y="119928"/>
                </a:lnTo>
                <a:lnTo>
                  <a:pt x="73339" y="119928"/>
                </a:lnTo>
                <a:lnTo>
                  <a:pt x="69108" y="119928"/>
                </a:lnTo>
                <a:lnTo>
                  <a:pt x="64877" y="119928"/>
                </a:lnTo>
                <a:lnTo>
                  <a:pt x="60646" y="119928"/>
                </a:lnTo>
                <a:lnTo>
                  <a:pt x="56415" y="119928"/>
                </a:lnTo>
                <a:lnTo>
                  <a:pt x="52184" y="119928"/>
                </a:lnTo>
                <a:lnTo>
                  <a:pt x="47952" y="119928"/>
                </a:lnTo>
                <a:lnTo>
                  <a:pt x="43721" y="119928"/>
                </a:lnTo>
                <a:lnTo>
                  <a:pt x="39490" y="119143"/>
                </a:lnTo>
                <a:lnTo>
                  <a:pt x="35259" y="119143"/>
                </a:lnTo>
                <a:lnTo>
                  <a:pt x="31028" y="119143"/>
                </a:lnTo>
                <a:lnTo>
                  <a:pt x="26797" y="118286"/>
                </a:lnTo>
                <a:lnTo>
                  <a:pt x="22566" y="117501"/>
                </a:lnTo>
                <a:lnTo>
                  <a:pt x="18334" y="116644"/>
                </a:lnTo>
                <a:lnTo>
                  <a:pt x="14103" y="115859"/>
                </a:lnTo>
                <a:lnTo>
                  <a:pt x="11283" y="113432"/>
                </a:lnTo>
                <a:lnTo>
                  <a:pt x="8462" y="110933"/>
                </a:lnTo>
                <a:lnTo>
                  <a:pt x="5641" y="108506"/>
                </a:lnTo>
                <a:lnTo>
                  <a:pt x="5641" y="106079"/>
                </a:lnTo>
                <a:lnTo>
                  <a:pt x="7051" y="103581"/>
                </a:lnTo>
                <a:lnTo>
                  <a:pt x="9872" y="101154"/>
                </a:lnTo>
                <a:lnTo>
                  <a:pt x="15514" y="99512"/>
                </a:lnTo>
                <a:lnTo>
                  <a:pt x="19745" y="97870"/>
                </a:lnTo>
                <a:lnTo>
                  <a:pt x="23976" y="97085"/>
                </a:lnTo>
                <a:lnTo>
                  <a:pt x="29618" y="96299"/>
                </a:lnTo>
                <a:lnTo>
                  <a:pt x="33849" y="96299"/>
                </a:lnTo>
                <a:lnTo>
                  <a:pt x="39490" y="96299"/>
                </a:lnTo>
                <a:lnTo>
                  <a:pt x="43721" y="96299"/>
                </a:lnTo>
                <a:lnTo>
                  <a:pt x="47952" y="96299"/>
                </a:lnTo>
                <a:lnTo>
                  <a:pt x="52184" y="96299"/>
                </a:lnTo>
                <a:lnTo>
                  <a:pt x="53594" y="93801"/>
                </a:lnTo>
                <a:lnTo>
                  <a:pt x="53594" y="91374"/>
                </a:lnTo>
                <a:lnTo>
                  <a:pt x="53594" y="88947"/>
                </a:lnTo>
                <a:lnTo>
                  <a:pt x="53594" y="86448"/>
                </a:lnTo>
                <a:lnTo>
                  <a:pt x="53594" y="84021"/>
                </a:lnTo>
                <a:lnTo>
                  <a:pt x="53594" y="81594"/>
                </a:lnTo>
                <a:lnTo>
                  <a:pt x="52184" y="79167"/>
                </a:lnTo>
                <a:lnTo>
                  <a:pt x="52184" y="76668"/>
                </a:lnTo>
                <a:lnTo>
                  <a:pt x="52184" y="74241"/>
                </a:lnTo>
                <a:lnTo>
                  <a:pt x="52184" y="71814"/>
                </a:lnTo>
                <a:lnTo>
                  <a:pt x="52184" y="69315"/>
                </a:lnTo>
                <a:lnTo>
                  <a:pt x="52184" y="66888"/>
                </a:lnTo>
                <a:lnTo>
                  <a:pt x="52184" y="64461"/>
                </a:lnTo>
                <a:lnTo>
                  <a:pt x="52184" y="62034"/>
                </a:lnTo>
                <a:lnTo>
                  <a:pt x="47952" y="60392"/>
                </a:lnTo>
                <a:lnTo>
                  <a:pt x="43721" y="60392"/>
                </a:lnTo>
                <a:lnTo>
                  <a:pt x="39490" y="60392"/>
                </a:lnTo>
                <a:lnTo>
                  <a:pt x="39490" y="62819"/>
                </a:lnTo>
                <a:lnTo>
                  <a:pt x="39490" y="65246"/>
                </a:lnTo>
                <a:lnTo>
                  <a:pt x="35259" y="66888"/>
                </a:lnTo>
                <a:lnTo>
                  <a:pt x="31028" y="68530"/>
                </a:lnTo>
                <a:lnTo>
                  <a:pt x="26797" y="68530"/>
                </a:lnTo>
                <a:lnTo>
                  <a:pt x="22566" y="68530"/>
                </a:lnTo>
                <a:lnTo>
                  <a:pt x="18334" y="68530"/>
                </a:lnTo>
                <a:lnTo>
                  <a:pt x="14103" y="67745"/>
                </a:lnTo>
                <a:lnTo>
                  <a:pt x="9872" y="66888"/>
                </a:lnTo>
                <a:lnTo>
                  <a:pt x="7051" y="64461"/>
                </a:lnTo>
                <a:lnTo>
                  <a:pt x="4231" y="62034"/>
                </a:lnTo>
                <a:lnTo>
                  <a:pt x="1410" y="59535"/>
                </a:lnTo>
                <a:lnTo>
                  <a:pt x="0" y="57108"/>
                </a:lnTo>
                <a:lnTo>
                  <a:pt x="0" y="54681"/>
                </a:lnTo>
                <a:lnTo>
                  <a:pt x="0" y="52183"/>
                </a:lnTo>
                <a:lnTo>
                  <a:pt x="2820" y="49756"/>
                </a:lnTo>
                <a:lnTo>
                  <a:pt x="7051" y="48114"/>
                </a:lnTo>
                <a:lnTo>
                  <a:pt x="11283" y="46472"/>
                </a:lnTo>
                <a:lnTo>
                  <a:pt x="15514" y="45687"/>
                </a:lnTo>
                <a:lnTo>
                  <a:pt x="21155" y="45687"/>
                </a:lnTo>
                <a:lnTo>
                  <a:pt x="25386" y="45687"/>
                </a:lnTo>
                <a:lnTo>
                  <a:pt x="29618" y="46472"/>
                </a:lnTo>
                <a:lnTo>
                  <a:pt x="33849" y="47328"/>
                </a:lnTo>
                <a:lnTo>
                  <a:pt x="36669" y="49756"/>
                </a:lnTo>
                <a:lnTo>
                  <a:pt x="38080" y="52183"/>
                </a:lnTo>
                <a:lnTo>
                  <a:pt x="42311" y="52183"/>
                </a:lnTo>
                <a:lnTo>
                  <a:pt x="46542" y="52183"/>
                </a:lnTo>
                <a:lnTo>
                  <a:pt x="50773" y="52183"/>
                </a:lnTo>
                <a:lnTo>
                  <a:pt x="50773" y="49756"/>
                </a:lnTo>
                <a:lnTo>
                  <a:pt x="52184" y="47328"/>
                </a:lnTo>
                <a:lnTo>
                  <a:pt x="52184" y="44901"/>
                </a:lnTo>
                <a:lnTo>
                  <a:pt x="52184" y="41618"/>
                </a:lnTo>
                <a:lnTo>
                  <a:pt x="52184" y="39190"/>
                </a:lnTo>
                <a:lnTo>
                  <a:pt x="52184" y="36692"/>
                </a:lnTo>
                <a:lnTo>
                  <a:pt x="52184" y="34265"/>
                </a:lnTo>
                <a:lnTo>
                  <a:pt x="52184" y="31838"/>
                </a:lnTo>
                <a:lnTo>
                  <a:pt x="52184" y="29339"/>
                </a:lnTo>
                <a:lnTo>
                  <a:pt x="52184" y="26127"/>
                </a:lnTo>
                <a:lnTo>
                  <a:pt x="52184" y="23628"/>
                </a:lnTo>
                <a:lnTo>
                  <a:pt x="52184" y="21201"/>
                </a:lnTo>
                <a:lnTo>
                  <a:pt x="50773" y="17917"/>
                </a:lnTo>
                <a:lnTo>
                  <a:pt x="50773" y="15490"/>
                </a:lnTo>
                <a:lnTo>
                  <a:pt x="50773" y="13063"/>
                </a:lnTo>
                <a:lnTo>
                  <a:pt x="50773" y="10636"/>
                </a:lnTo>
                <a:lnTo>
                  <a:pt x="50773" y="8138"/>
                </a:lnTo>
                <a:lnTo>
                  <a:pt x="50773" y="5710"/>
                </a:lnTo>
                <a:lnTo>
                  <a:pt x="50773" y="3283"/>
                </a:lnTo>
                <a:lnTo>
                  <a:pt x="50773" y="78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4"/>
          <p:cNvSpPr/>
          <p:nvPr/>
        </p:nvSpPr>
        <p:spPr>
          <a:xfrm>
            <a:off x="4130675" y="19050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0" name="Google Shape;490;p44"/>
          <p:cNvCxnSpPr/>
          <p:nvPr/>
        </p:nvCxnSpPr>
        <p:spPr>
          <a:xfrm>
            <a:off x="44354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p44"/>
          <p:cNvCxnSpPr/>
          <p:nvPr/>
        </p:nvCxnSpPr>
        <p:spPr>
          <a:xfrm>
            <a:off x="49688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p44"/>
          <p:cNvCxnSpPr/>
          <p:nvPr/>
        </p:nvCxnSpPr>
        <p:spPr>
          <a:xfrm>
            <a:off x="55022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3" name="Google Shape;493;p44"/>
          <p:cNvSpPr/>
          <p:nvPr/>
        </p:nvSpPr>
        <p:spPr>
          <a:xfrm>
            <a:off x="4192588" y="47402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494" name="Google Shape;494;p44"/>
          <p:cNvSpPr/>
          <p:nvPr/>
        </p:nvSpPr>
        <p:spPr>
          <a:xfrm>
            <a:off x="2819400" y="914400"/>
            <a:ext cx="863600" cy="711200"/>
          </a:xfrm>
          <a:prstGeom prst="rect">
            <a:avLst/>
          </a:prstGeom>
          <a:solidFill>
            <a:srgbClr val="99FF33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4"/>
          <p:cNvSpPr/>
          <p:nvPr/>
        </p:nvSpPr>
        <p:spPr>
          <a:xfrm>
            <a:off x="2895600" y="990600"/>
            <a:ext cx="776288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aa1</a:t>
            </a:r>
            <a:endParaRPr/>
          </a:p>
        </p:txBody>
      </p:sp>
      <p:sp>
        <p:nvSpPr>
          <p:cNvPr id="496" name="Google Shape;496;p44"/>
          <p:cNvSpPr/>
          <p:nvPr/>
        </p:nvSpPr>
        <p:spPr>
          <a:xfrm>
            <a:off x="4648200" y="1295400"/>
            <a:ext cx="863600" cy="787400"/>
          </a:xfrm>
          <a:prstGeom prst="ellipse">
            <a:avLst/>
          </a:prstGeom>
          <a:solidFill>
            <a:srgbClr val="CC66FF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4"/>
          <p:cNvSpPr/>
          <p:nvPr/>
        </p:nvSpPr>
        <p:spPr>
          <a:xfrm>
            <a:off x="4724400" y="1447800"/>
            <a:ext cx="776288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aa2</a:t>
            </a:r>
            <a:endParaRPr/>
          </a:p>
        </p:txBody>
      </p:sp>
      <p:sp>
        <p:nvSpPr>
          <p:cNvPr id="498" name="Google Shape;498;p44"/>
          <p:cNvSpPr/>
          <p:nvPr/>
        </p:nvSpPr>
        <p:spPr>
          <a:xfrm>
            <a:off x="47259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99" name="Google Shape;499;p44"/>
          <p:cNvSpPr/>
          <p:nvPr/>
        </p:nvSpPr>
        <p:spPr>
          <a:xfrm>
            <a:off x="52593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cxnSp>
        <p:nvCxnSpPr>
          <p:cNvPr id="500" name="Google Shape;500;p44"/>
          <p:cNvCxnSpPr/>
          <p:nvPr/>
        </p:nvCxnSpPr>
        <p:spPr>
          <a:xfrm>
            <a:off x="8474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1" name="Google Shape;501;p44"/>
          <p:cNvSpPr/>
          <p:nvPr/>
        </p:nvSpPr>
        <p:spPr>
          <a:xfrm>
            <a:off x="8535988" y="51974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502" name="Google Shape;502;p44"/>
          <p:cNvCxnSpPr/>
          <p:nvPr/>
        </p:nvCxnSpPr>
        <p:spPr>
          <a:xfrm>
            <a:off x="9007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3" name="Google Shape;503;p44"/>
          <p:cNvCxnSpPr/>
          <p:nvPr/>
        </p:nvCxnSpPr>
        <p:spPr>
          <a:xfrm>
            <a:off x="43592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4" name="Google Shape;504;p44"/>
          <p:cNvCxnSpPr/>
          <p:nvPr/>
        </p:nvCxnSpPr>
        <p:spPr>
          <a:xfrm>
            <a:off x="49688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5" name="Google Shape;505;p44"/>
          <p:cNvCxnSpPr/>
          <p:nvPr/>
        </p:nvCxnSpPr>
        <p:spPr>
          <a:xfrm>
            <a:off x="55022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6" name="Google Shape;506;p44"/>
          <p:cNvSpPr/>
          <p:nvPr/>
        </p:nvSpPr>
        <p:spPr>
          <a:xfrm>
            <a:off x="7469188" y="3414713"/>
            <a:ext cx="180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7" name="Google Shape;507;p44"/>
          <p:cNvCxnSpPr/>
          <p:nvPr/>
        </p:nvCxnSpPr>
        <p:spPr>
          <a:xfrm>
            <a:off x="7559675" y="3911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8" name="Google Shape;508;p44"/>
          <p:cNvCxnSpPr/>
          <p:nvPr/>
        </p:nvCxnSpPr>
        <p:spPr>
          <a:xfrm>
            <a:off x="8093075" y="3911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9" name="Google Shape;509;p44"/>
          <p:cNvCxnSpPr/>
          <p:nvPr/>
        </p:nvCxnSpPr>
        <p:spPr>
          <a:xfrm>
            <a:off x="8626475" y="3911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0" name="Google Shape;510;p44"/>
          <p:cNvSpPr/>
          <p:nvPr/>
        </p:nvSpPr>
        <p:spPr>
          <a:xfrm>
            <a:off x="7316788" y="39782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511" name="Google Shape;511;p44"/>
          <p:cNvSpPr/>
          <p:nvPr/>
        </p:nvSpPr>
        <p:spPr>
          <a:xfrm>
            <a:off x="7850188" y="3978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12" name="Google Shape;512;p44"/>
          <p:cNvSpPr/>
          <p:nvPr/>
        </p:nvSpPr>
        <p:spPr>
          <a:xfrm>
            <a:off x="8383588" y="3978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13" name="Google Shape;513;p44"/>
          <p:cNvSpPr/>
          <p:nvPr/>
        </p:nvSpPr>
        <p:spPr>
          <a:xfrm>
            <a:off x="7254875" y="11430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4"/>
          <p:cNvSpPr/>
          <p:nvPr/>
        </p:nvSpPr>
        <p:spPr>
          <a:xfrm>
            <a:off x="8026400" y="406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4"/>
          <p:cNvSpPr/>
          <p:nvPr/>
        </p:nvSpPr>
        <p:spPr>
          <a:xfrm>
            <a:off x="8077200" y="762000"/>
            <a:ext cx="776288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aa3</a:t>
            </a:r>
            <a:endParaRPr/>
          </a:p>
        </p:txBody>
      </p:sp>
      <p:cxnSp>
        <p:nvCxnSpPr>
          <p:cNvPr id="516" name="Google Shape;516;p44"/>
          <p:cNvCxnSpPr/>
          <p:nvPr/>
        </p:nvCxnSpPr>
        <p:spPr>
          <a:xfrm>
            <a:off x="3733800" y="1371600"/>
            <a:ext cx="914400" cy="152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7" name="Google Shape;517;p44"/>
          <p:cNvSpPr/>
          <p:nvPr/>
        </p:nvSpPr>
        <p:spPr>
          <a:xfrm>
            <a:off x="228600" y="4191000"/>
            <a:ext cx="1317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(leaves)</a:t>
            </a:r>
            <a:endParaRPr/>
          </a:p>
        </p:txBody>
      </p:sp>
      <p:cxnSp>
        <p:nvCxnSpPr>
          <p:cNvPr id="518" name="Google Shape;518;p44"/>
          <p:cNvCxnSpPr/>
          <p:nvPr/>
        </p:nvCxnSpPr>
        <p:spPr>
          <a:xfrm rot="10800000">
            <a:off x="2286000" y="3124200"/>
            <a:ext cx="1727200" cy="9652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5"/>
          <p:cNvSpPr/>
          <p:nvPr/>
        </p:nvSpPr>
        <p:spPr>
          <a:xfrm>
            <a:off x="1520825" y="1600200"/>
            <a:ext cx="5583238" cy="356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73" y="118022"/>
                </a:moveTo>
                <a:lnTo>
                  <a:pt x="11054" y="116097"/>
                </a:lnTo>
                <a:lnTo>
                  <a:pt x="9826" y="114173"/>
                </a:lnTo>
                <a:lnTo>
                  <a:pt x="8598" y="112249"/>
                </a:lnTo>
                <a:lnTo>
                  <a:pt x="7369" y="109683"/>
                </a:lnTo>
                <a:lnTo>
                  <a:pt x="6551" y="107759"/>
                </a:lnTo>
                <a:lnTo>
                  <a:pt x="5732" y="105835"/>
                </a:lnTo>
                <a:lnTo>
                  <a:pt x="4913" y="103910"/>
                </a:lnTo>
                <a:lnTo>
                  <a:pt x="4503" y="101986"/>
                </a:lnTo>
                <a:lnTo>
                  <a:pt x="3684" y="100062"/>
                </a:lnTo>
                <a:lnTo>
                  <a:pt x="3275" y="98138"/>
                </a:lnTo>
                <a:lnTo>
                  <a:pt x="2456" y="96213"/>
                </a:lnTo>
                <a:lnTo>
                  <a:pt x="2047" y="94289"/>
                </a:lnTo>
                <a:lnTo>
                  <a:pt x="1637" y="91723"/>
                </a:lnTo>
                <a:lnTo>
                  <a:pt x="1228" y="89799"/>
                </a:lnTo>
                <a:lnTo>
                  <a:pt x="818" y="87875"/>
                </a:lnTo>
                <a:lnTo>
                  <a:pt x="409" y="85951"/>
                </a:lnTo>
                <a:lnTo>
                  <a:pt x="409" y="83385"/>
                </a:lnTo>
                <a:lnTo>
                  <a:pt x="0" y="78253"/>
                </a:lnTo>
                <a:lnTo>
                  <a:pt x="0" y="74405"/>
                </a:lnTo>
                <a:lnTo>
                  <a:pt x="0" y="70556"/>
                </a:lnTo>
                <a:lnTo>
                  <a:pt x="0" y="65425"/>
                </a:lnTo>
                <a:lnTo>
                  <a:pt x="0" y="61576"/>
                </a:lnTo>
                <a:lnTo>
                  <a:pt x="0" y="57728"/>
                </a:lnTo>
                <a:lnTo>
                  <a:pt x="0" y="52596"/>
                </a:lnTo>
                <a:lnTo>
                  <a:pt x="0" y="48748"/>
                </a:lnTo>
                <a:lnTo>
                  <a:pt x="0" y="44899"/>
                </a:lnTo>
                <a:lnTo>
                  <a:pt x="0" y="41051"/>
                </a:lnTo>
                <a:lnTo>
                  <a:pt x="0" y="37202"/>
                </a:lnTo>
                <a:lnTo>
                  <a:pt x="409" y="32071"/>
                </a:lnTo>
                <a:lnTo>
                  <a:pt x="409" y="28222"/>
                </a:lnTo>
                <a:lnTo>
                  <a:pt x="818" y="25657"/>
                </a:lnTo>
                <a:lnTo>
                  <a:pt x="1637" y="23732"/>
                </a:lnTo>
                <a:lnTo>
                  <a:pt x="2047" y="21808"/>
                </a:lnTo>
                <a:lnTo>
                  <a:pt x="2866" y="19884"/>
                </a:lnTo>
                <a:lnTo>
                  <a:pt x="4094" y="17959"/>
                </a:lnTo>
                <a:lnTo>
                  <a:pt x="5322" y="16677"/>
                </a:lnTo>
                <a:lnTo>
                  <a:pt x="6551" y="14752"/>
                </a:lnTo>
                <a:lnTo>
                  <a:pt x="7779" y="13469"/>
                </a:lnTo>
                <a:lnTo>
                  <a:pt x="9007" y="12187"/>
                </a:lnTo>
                <a:lnTo>
                  <a:pt x="10645" y="10262"/>
                </a:lnTo>
                <a:lnTo>
                  <a:pt x="12283" y="8979"/>
                </a:lnTo>
                <a:lnTo>
                  <a:pt x="15558" y="7697"/>
                </a:lnTo>
                <a:lnTo>
                  <a:pt x="17196" y="6414"/>
                </a:lnTo>
                <a:lnTo>
                  <a:pt x="18834" y="5772"/>
                </a:lnTo>
                <a:lnTo>
                  <a:pt x="21290" y="5131"/>
                </a:lnTo>
                <a:lnTo>
                  <a:pt x="22928" y="4489"/>
                </a:lnTo>
                <a:lnTo>
                  <a:pt x="26204" y="3848"/>
                </a:lnTo>
                <a:lnTo>
                  <a:pt x="27432" y="3207"/>
                </a:lnTo>
                <a:lnTo>
                  <a:pt x="29070" y="2565"/>
                </a:lnTo>
                <a:lnTo>
                  <a:pt x="32345" y="1924"/>
                </a:lnTo>
                <a:lnTo>
                  <a:pt x="35621" y="1282"/>
                </a:lnTo>
                <a:lnTo>
                  <a:pt x="38077" y="1282"/>
                </a:lnTo>
                <a:lnTo>
                  <a:pt x="39715" y="641"/>
                </a:lnTo>
                <a:lnTo>
                  <a:pt x="41353" y="0"/>
                </a:lnTo>
                <a:lnTo>
                  <a:pt x="44628" y="0"/>
                </a:lnTo>
                <a:lnTo>
                  <a:pt x="47085" y="0"/>
                </a:lnTo>
                <a:lnTo>
                  <a:pt x="50361" y="0"/>
                </a:lnTo>
                <a:lnTo>
                  <a:pt x="52817" y="0"/>
                </a:lnTo>
                <a:lnTo>
                  <a:pt x="56912" y="0"/>
                </a:lnTo>
                <a:lnTo>
                  <a:pt x="59368" y="0"/>
                </a:lnTo>
                <a:lnTo>
                  <a:pt x="62644" y="0"/>
                </a:lnTo>
                <a:lnTo>
                  <a:pt x="65919" y="0"/>
                </a:lnTo>
                <a:lnTo>
                  <a:pt x="69195" y="641"/>
                </a:lnTo>
                <a:lnTo>
                  <a:pt x="72470" y="1282"/>
                </a:lnTo>
                <a:lnTo>
                  <a:pt x="74927" y="1282"/>
                </a:lnTo>
                <a:lnTo>
                  <a:pt x="77384" y="1282"/>
                </a:lnTo>
                <a:lnTo>
                  <a:pt x="79840" y="1282"/>
                </a:lnTo>
                <a:lnTo>
                  <a:pt x="82297" y="1924"/>
                </a:lnTo>
                <a:lnTo>
                  <a:pt x="84754" y="1924"/>
                </a:lnTo>
                <a:lnTo>
                  <a:pt x="87210" y="2565"/>
                </a:lnTo>
                <a:lnTo>
                  <a:pt x="89667" y="2565"/>
                </a:lnTo>
                <a:lnTo>
                  <a:pt x="91305" y="3848"/>
                </a:lnTo>
                <a:lnTo>
                  <a:pt x="93761" y="4489"/>
                </a:lnTo>
                <a:lnTo>
                  <a:pt x="96218" y="5131"/>
                </a:lnTo>
                <a:lnTo>
                  <a:pt x="97856" y="6414"/>
                </a:lnTo>
                <a:lnTo>
                  <a:pt x="101131" y="8338"/>
                </a:lnTo>
                <a:lnTo>
                  <a:pt x="104407" y="9621"/>
                </a:lnTo>
                <a:lnTo>
                  <a:pt x="107273" y="11545"/>
                </a:lnTo>
                <a:lnTo>
                  <a:pt x="108501" y="13469"/>
                </a:lnTo>
                <a:lnTo>
                  <a:pt x="110958" y="17318"/>
                </a:lnTo>
                <a:lnTo>
                  <a:pt x="112186" y="19242"/>
                </a:lnTo>
                <a:lnTo>
                  <a:pt x="113414" y="24374"/>
                </a:lnTo>
                <a:lnTo>
                  <a:pt x="115052" y="26939"/>
                </a:lnTo>
                <a:lnTo>
                  <a:pt x="115871" y="28864"/>
                </a:lnTo>
                <a:lnTo>
                  <a:pt x="116690" y="30788"/>
                </a:lnTo>
                <a:lnTo>
                  <a:pt x="117509" y="33354"/>
                </a:lnTo>
                <a:lnTo>
                  <a:pt x="118328" y="35919"/>
                </a:lnTo>
                <a:lnTo>
                  <a:pt x="118737" y="38485"/>
                </a:lnTo>
                <a:lnTo>
                  <a:pt x="119147" y="43616"/>
                </a:lnTo>
                <a:lnTo>
                  <a:pt x="119147" y="47465"/>
                </a:lnTo>
                <a:lnTo>
                  <a:pt x="119556" y="51314"/>
                </a:lnTo>
                <a:lnTo>
                  <a:pt x="119965" y="55162"/>
                </a:lnTo>
                <a:lnTo>
                  <a:pt x="119965" y="59011"/>
                </a:lnTo>
                <a:lnTo>
                  <a:pt x="119965" y="62859"/>
                </a:lnTo>
                <a:lnTo>
                  <a:pt x="119965" y="66708"/>
                </a:lnTo>
                <a:lnTo>
                  <a:pt x="119965" y="70556"/>
                </a:lnTo>
                <a:lnTo>
                  <a:pt x="119965" y="75688"/>
                </a:lnTo>
                <a:lnTo>
                  <a:pt x="119965" y="79536"/>
                </a:lnTo>
                <a:lnTo>
                  <a:pt x="119965" y="81461"/>
                </a:lnTo>
                <a:lnTo>
                  <a:pt x="119965" y="84026"/>
                </a:lnTo>
                <a:lnTo>
                  <a:pt x="119965" y="85951"/>
                </a:lnTo>
                <a:lnTo>
                  <a:pt x="119556" y="91082"/>
                </a:lnTo>
                <a:lnTo>
                  <a:pt x="119147" y="93648"/>
                </a:lnTo>
                <a:lnTo>
                  <a:pt x="118328" y="96213"/>
                </a:lnTo>
                <a:lnTo>
                  <a:pt x="117918" y="98138"/>
                </a:lnTo>
                <a:lnTo>
                  <a:pt x="117099" y="100703"/>
                </a:lnTo>
                <a:lnTo>
                  <a:pt x="116280" y="103269"/>
                </a:lnTo>
                <a:lnTo>
                  <a:pt x="115462" y="105835"/>
                </a:lnTo>
                <a:lnTo>
                  <a:pt x="114233" y="107759"/>
                </a:lnTo>
                <a:lnTo>
                  <a:pt x="113414" y="109683"/>
                </a:lnTo>
                <a:lnTo>
                  <a:pt x="111777" y="112249"/>
                </a:lnTo>
                <a:lnTo>
                  <a:pt x="110548" y="113532"/>
                </a:lnTo>
                <a:lnTo>
                  <a:pt x="109320" y="115456"/>
                </a:lnTo>
                <a:lnTo>
                  <a:pt x="108092" y="116739"/>
                </a:lnTo>
                <a:lnTo>
                  <a:pt x="106863" y="118022"/>
                </a:lnTo>
                <a:lnTo>
                  <a:pt x="105635" y="118022"/>
                </a:lnTo>
                <a:lnTo>
                  <a:pt x="103178" y="118022"/>
                </a:lnTo>
                <a:lnTo>
                  <a:pt x="101950" y="118022"/>
                </a:lnTo>
                <a:lnTo>
                  <a:pt x="100722" y="118022"/>
                </a:lnTo>
                <a:lnTo>
                  <a:pt x="99493" y="118022"/>
                </a:lnTo>
                <a:lnTo>
                  <a:pt x="97856" y="118022"/>
                </a:lnTo>
                <a:lnTo>
                  <a:pt x="95399" y="118022"/>
                </a:lnTo>
                <a:lnTo>
                  <a:pt x="91305" y="118022"/>
                </a:lnTo>
                <a:lnTo>
                  <a:pt x="90076" y="118022"/>
                </a:lnTo>
                <a:lnTo>
                  <a:pt x="88439" y="118022"/>
                </a:lnTo>
                <a:lnTo>
                  <a:pt x="85163" y="118022"/>
                </a:lnTo>
                <a:lnTo>
                  <a:pt x="83935" y="118022"/>
                </a:lnTo>
                <a:lnTo>
                  <a:pt x="80659" y="118022"/>
                </a:lnTo>
                <a:lnTo>
                  <a:pt x="79021" y="117380"/>
                </a:lnTo>
                <a:lnTo>
                  <a:pt x="77384" y="117380"/>
                </a:lnTo>
                <a:lnTo>
                  <a:pt x="75746" y="117380"/>
                </a:lnTo>
                <a:lnTo>
                  <a:pt x="74518" y="117380"/>
                </a:lnTo>
                <a:lnTo>
                  <a:pt x="72880" y="117380"/>
                </a:lnTo>
                <a:lnTo>
                  <a:pt x="71242" y="117380"/>
                </a:lnTo>
                <a:lnTo>
                  <a:pt x="69604" y="117380"/>
                </a:lnTo>
                <a:lnTo>
                  <a:pt x="68376" y="117380"/>
                </a:lnTo>
                <a:lnTo>
                  <a:pt x="67148" y="117380"/>
                </a:lnTo>
                <a:lnTo>
                  <a:pt x="65510" y="118022"/>
                </a:lnTo>
                <a:lnTo>
                  <a:pt x="64282" y="118022"/>
                </a:lnTo>
                <a:lnTo>
                  <a:pt x="63053" y="118022"/>
                </a:lnTo>
                <a:lnTo>
                  <a:pt x="61825" y="118663"/>
                </a:lnTo>
                <a:lnTo>
                  <a:pt x="60597" y="118663"/>
                </a:lnTo>
                <a:lnTo>
                  <a:pt x="59368" y="118663"/>
                </a:lnTo>
                <a:lnTo>
                  <a:pt x="58140" y="118663"/>
                </a:lnTo>
                <a:lnTo>
                  <a:pt x="56912" y="118663"/>
                </a:lnTo>
                <a:lnTo>
                  <a:pt x="55683" y="118663"/>
                </a:lnTo>
                <a:lnTo>
                  <a:pt x="54455" y="118663"/>
                </a:lnTo>
                <a:lnTo>
                  <a:pt x="53227" y="118663"/>
                </a:lnTo>
                <a:lnTo>
                  <a:pt x="51998" y="118663"/>
                </a:lnTo>
                <a:lnTo>
                  <a:pt x="49542" y="118663"/>
                </a:lnTo>
                <a:lnTo>
                  <a:pt x="47085" y="119305"/>
                </a:lnTo>
                <a:lnTo>
                  <a:pt x="43810" y="119305"/>
                </a:lnTo>
                <a:lnTo>
                  <a:pt x="40534" y="119946"/>
                </a:lnTo>
                <a:lnTo>
                  <a:pt x="38896" y="119946"/>
                </a:lnTo>
                <a:lnTo>
                  <a:pt x="37259" y="119946"/>
                </a:lnTo>
                <a:lnTo>
                  <a:pt x="36030" y="119946"/>
                </a:lnTo>
                <a:lnTo>
                  <a:pt x="34802" y="119946"/>
                </a:lnTo>
                <a:lnTo>
                  <a:pt x="33574" y="119946"/>
                </a:lnTo>
                <a:lnTo>
                  <a:pt x="32345" y="119946"/>
                </a:lnTo>
                <a:lnTo>
                  <a:pt x="31117" y="119946"/>
                </a:lnTo>
                <a:lnTo>
                  <a:pt x="29889" y="119946"/>
                </a:lnTo>
                <a:lnTo>
                  <a:pt x="28251" y="119946"/>
                </a:lnTo>
                <a:lnTo>
                  <a:pt x="27023" y="119946"/>
                </a:lnTo>
                <a:lnTo>
                  <a:pt x="25794" y="119946"/>
                </a:lnTo>
                <a:lnTo>
                  <a:pt x="24156" y="119946"/>
                </a:lnTo>
                <a:lnTo>
                  <a:pt x="22928" y="119946"/>
                </a:lnTo>
                <a:lnTo>
                  <a:pt x="21700" y="119946"/>
                </a:lnTo>
                <a:lnTo>
                  <a:pt x="20471" y="119946"/>
                </a:lnTo>
                <a:lnTo>
                  <a:pt x="19243" y="119305"/>
                </a:lnTo>
                <a:lnTo>
                  <a:pt x="18015" y="119305"/>
                </a:lnTo>
                <a:lnTo>
                  <a:pt x="16787" y="119305"/>
                </a:lnTo>
                <a:lnTo>
                  <a:pt x="15558" y="118663"/>
                </a:lnTo>
                <a:lnTo>
                  <a:pt x="14330" y="118663"/>
                </a:lnTo>
                <a:lnTo>
                  <a:pt x="13102" y="118663"/>
                </a:lnTo>
                <a:lnTo>
                  <a:pt x="11873" y="118022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5"/>
          <p:cNvSpPr/>
          <p:nvPr/>
        </p:nvSpPr>
        <p:spPr>
          <a:xfrm>
            <a:off x="1616075" y="5067300"/>
            <a:ext cx="5449888" cy="120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126" y="41849"/>
                </a:moveTo>
                <a:lnTo>
                  <a:pt x="117867" y="39947"/>
                </a:lnTo>
                <a:lnTo>
                  <a:pt x="116609" y="38044"/>
                </a:lnTo>
                <a:lnTo>
                  <a:pt x="115351" y="34240"/>
                </a:lnTo>
                <a:lnTo>
                  <a:pt x="114092" y="30435"/>
                </a:lnTo>
                <a:lnTo>
                  <a:pt x="112834" y="28533"/>
                </a:lnTo>
                <a:lnTo>
                  <a:pt x="111575" y="24729"/>
                </a:lnTo>
                <a:lnTo>
                  <a:pt x="110317" y="20924"/>
                </a:lnTo>
                <a:lnTo>
                  <a:pt x="109059" y="17120"/>
                </a:lnTo>
                <a:lnTo>
                  <a:pt x="107800" y="13315"/>
                </a:lnTo>
                <a:lnTo>
                  <a:pt x="106542" y="11413"/>
                </a:lnTo>
                <a:lnTo>
                  <a:pt x="105284" y="7608"/>
                </a:lnTo>
                <a:lnTo>
                  <a:pt x="104025" y="7608"/>
                </a:lnTo>
                <a:lnTo>
                  <a:pt x="102767" y="5706"/>
                </a:lnTo>
                <a:lnTo>
                  <a:pt x="101508" y="3804"/>
                </a:lnTo>
                <a:lnTo>
                  <a:pt x="100250" y="1902"/>
                </a:lnTo>
                <a:lnTo>
                  <a:pt x="98992" y="0"/>
                </a:lnTo>
                <a:lnTo>
                  <a:pt x="97733" y="0"/>
                </a:lnTo>
                <a:lnTo>
                  <a:pt x="96475" y="0"/>
                </a:lnTo>
                <a:lnTo>
                  <a:pt x="95217" y="1902"/>
                </a:lnTo>
                <a:lnTo>
                  <a:pt x="93958" y="3804"/>
                </a:lnTo>
                <a:lnTo>
                  <a:pt x="92280" y="3804"/>
                </a:lnTo>
                <a:lnTo>
                  <a:pt x="91022" y="3804"/>
                </a:lnTo>
                <a:lnTo>
                  <a:pt x="89764" y="3804"/>
                </a:lnTo>
                <a:lnTo>
                  <a:pt x="88505" y="3804"/>
                </a:lnTo>
                <a:lnTo>
                  <a:pt x="87247" y="3804"/>
                </a:lnTo>
                <a:lnTo>
                  <a:pt x="85988" y="3804"/>
                </a:lnTo>
                <a:lnTo>
                  <a:pt x="84730" y="3804"/>
                </a:lnTo>
                <a:lnTo>
                  <a:pt x="83472" y="3804"/>
                </a:lnTo>
                <a:lnTo>
                  <a:pt x="82213" y="3804"/>
                </a:lnTo>
                <a:lnTo>
                  <a:pt x="80955" y="3804"/>
                </a:lnTo>
                <a:lnTo>
                  <a:pt x="79697" y="3804"/>
                </a:lnTo>
                <a:lnTo>
                  <a:pt x="78438" y="3804"/>
                </a:lnTo>
                <a:lnTo>
                  <a:pt x="77180" y="3804"/>
                </a:lnTo>
                <a:lnTo>
                  <a:pt x="75921" y="3804"/>
                </a:lnTo>
                <a:lnTo>
                  <a:pt x="74663" y="3804"/>
                </a:lnTo>
                <a:lnTo>
                  <a:pt x="73405" y="3804"/>
                </a:lnTo>
                <a:lnTo>
                  <a:pt x="72146" y="3804"/>
                </a:lnTo>
                <a:lnTo>
                  <a:pt x="70888" y="3804"/>
                </a:lnTo>
                <a:lnTo>
                  <a:pt x="69630" y="3804"/>
                </a:lnTo>
                <a:lnTo>
                  <a:pt x="68371" y="3804"/>
                </a:lnTo>
                <a:lnTo>
                  <a:pt x="67113" y="3804"/>
                </a:lnTo>
                <a:lnTo>
                  <a:pt x="65854" y="3804"/>
                </a:lnTo>
                <a:lnTo>
                  <a:pt x="64596" y="3804"/>
                </a:lnTo>
                <a:lnTo>
                  <a:pt x="63338" y="3804"/>
                </a:lnTo>
                <a:lnTo>
                  <a:pt x="62079" y="3804"/>
                </a:lnTo>
                <a:lnTo>
                  <a:pt x="60821" y="3804"/>
                </a:lnTo>
                <a:lnTo>
                  <a:pt x="59563" y="3804"/>
                </a:lnTo>
                <a:lnTo>
                  <a:pt x="58304" y="3804"/>
                </a:lnTo>
                <a:lnTo>
                  <a:pt x="57046" y="3804"/>
                </a:lnTo>
                <a:lnTo>
                  <a:pt x="55368" y="3804"/>
                </a:lnTo>
                <a:lnTo>
                  <a:pt x="53690" y="3804"/>
                </a:lnTo>
                <a:lnTo>
                  <a:pt x="52012" y="3804"/>
                </a:lnTo>
                <a:lnTo>
                  <a:pt x="50754" y="3804"/>
                </a:lnTo>
                <a:lnTo>
                  <a:pt x="49496" y="3804"/>
                </a:lnTo>
                <a:lnTo>
                  <a:pt x="48237" y="3804"/>
                </a:lnTo>
                <a:lnTo>
                  <a:pt x="46979" y="3804"/>
                </a:lnTo>
                <a:lnTo>
                  <a:pt x="45720" y="3804"/>
                </a:lnTo>
                <a:lnTo>
                  <a:pt x="44462" y="3804"/>
                </a:lnTo>
                <a:lnTo>
                  <a:pt x="43204" y="3804"/>
                </a:lnTo>
                <a:lnTo>
                  <a:pt x="41945" y="3804"/>
                </a:lnTo>
                <a:lnTo>
                  <a:pt x="40687" y="3804"/>
                </a:lnTo>
                <a:lnTo>
                  <a:pt x="39429" y="3804"/>
                </a:lnTo>
                <a:lnTo>
                  <a:pt x="38170" y="3804"/>
                </a:lnTo>
                <a:lnTo>
                  <a:pt x="36912" y="3804"/>
                </a:lnTo>
                <a:lnTo>
                  <a:pt x="35653" y="3804"/>
                </a:lnTo>
                <a:lnTo>
                  <a:pt x="34395" y="3804"/>
                </a:lnTo>
                <a:lnTo>
                  <a:pt x="31039" y="3804"/>
                </a:lnTo>
                <a:lnTo>
                  <a:pt x="28523" y="3804"/>
                </a:lnTo>
                <a:lnTo>
                  <a:pt x="26845" y="3804"/>
                </a:lnTo>
                <a:lnTo>
                  <a:pt x="25586" y="3804"/>
                </a:lnTo>
                <a:lnTo>
                  <a:pt x="24328" y="3804"/>
                </a:lnTo>
                <a:lnTo>
                  <a:pt x="23070" y="3804"/>
                </a:lnTo>
                <a:lnTo>
                  <a:pt x="21811" y="3804"/>
                </a:lnTo>
                <a:lnTo>
                  <a:pt x="20553" y="3804"/>
                </a:lnTo>
                <a:lnTo>
                  <a:pt x="19295" y="3804"/>
                </a:lnTo>
                <a:lnTo>
                  <a:pt x="18036" y="3804"/>
                </a:lnTo>
                <a:lnTo>
                  <a:pt x="16778" y="3804"/>
                </a:lnTo>
                <a:lnTo>
                  <a:pt x="15519" y="3804"/>
                </a:lnTo>
                <a:lnTo>
                  <a:pt x="14261" y="3804"/>
                </a:lnTo>
                <a:lnTo>
                  <a:pt x="13003" y="3804"/>
                </a:lnTo>
                <a:lnTo>
                  <a:pt x="11744" y="3804"/>
                </a:lnTo>
                <a:lnTo>
                  <a:pt x="10486" y="3804"/>
                </a:lnTo>
                <a:lnTo>
                  <a:pt x="9228" y="3804"/>
                </a:lnTo>
                <a:lnTo>
                  <a:pt x="7969" y="5706"/>
                </a:lnTo>
                <a:lnTo>
                  <a:pt x="6711" y="7608"/>
                </a:lnTo>
                <a:lnTo>
                  <a:pt x="5452" y="11413"/>
                </a:lnTo>
                <a:lnTo>
                  <a:pt x="5033" y="17120"/>
                </a:lnTo>
                <a:lnTo>
                  <a:pt x="4194" y="22826"/>
                </a:lnTo>
                <a:lnTo>
                  <a:pt x="3355" y="28533"/>
                </a:lnTo>
                <a:lnTo>
                  <a:pt x="2936" y="34240"/>
                </a:lnTo>
                <a:lnTo>
                  <a:pt x="2097" y="39947"/>
                </a:lnTo>
                <a:lnTo>
                  <a:pt x="1677" y="45653"/>
                </a:lnTo>
                <a:lnTo>
                  <a:pt x="1258" y="51360"/>
                </a:lnTo>
                <a:lnTo>
                  <a:pt x="838" y="57067"/>
                </a:lnTo>
                <a:lnTo>
                  <a:pt x="419" y="62774"/>
                </a:lnTo>
                <a:lnTo>
                  <a:pt x="0" y="68480"/>
                </a:lnTo>
                <a:lnTo>
                  <a:pt x="0" y="74187"/>
                </a:lnTo>
                <a:lnTo>
                  <a:pt x="0" y="79894"/>
                </a:lnTo>
                <a:lnTo>
                  <a:pt x="0" y="85601"/>
                </a:lnTo>
                <a:lnTo>
                  <a:pt x="1258" y="89405"/>
                </a:lnTo>
                <a:lnTo>
                  <a:pt x="2516" y="91307"/>
                </a:lnTo>
                <a:lnTo>
                  <a:pt x="3775" y="93210"/>
                </a:lnTo>
                <a:lnTo>
                  <a:pt x="5033" y="95112"/>
                </a:lnTo>
                <a:lnTo>
                  <a:pt x="6291" y="97014"/>
                </a:lnTo>
                <a:lnTo>
                  <a:pt x="7550" y="98916"/>
                </a:lnTo>
                <a:lnTo>
                  <a:pt x="8808" y="100819"/>
                </a:lnTo>
                <a:lnTo>
                  <a:pt x="10066" y="102721"/>
                </a:lnTo>
                <a:lnTo>
                  <a:pt x="11744" y="104623"/>
                </a:lnTo>
                <a:lnTo>
                  <a:pt x="13003" y="106525"/>
                </a:lnTo>
                <a:lnTo>
                  <a:pt x="16358" y="106525"/>
                </a:lnTo>
                <a:lnTo>
                  <a:pt x="18036" y="110330"/>
                </a:lnTo>
                <a:lnTo>
                  <a:pt x="20553" y="110330"/>
                </a:lnTo>
                <a:lnTo>
                  <a:pt x="23070" y="110330"/>
                </a:lnTo>
                <a:lnTo>
                  <a:pt x="24748" y="112232"/>
                </a:lnTo>
                <a:lnTo>
                  <a:pt x="26425" y="114134"/>
                </a:lnTo>
                <a:lnTo>
                  <a:pt x="27684" y="114134"/>
                </a:lnTo>
                <a:lnTo>
                  <a:pt x="28942" y="116036"/>
                </a:lnTo>
                <a:lnTo>
                  <a:pt x="30620" y="116036"/>
                </a:lnTo>
                <a:lnTo>
                  <a:pt x="32298" y="116036"/>
                </a:lnTo>
                <a:lnTo>
                  <a:pt x="33556" y="116036"/>
                </a:lnTo>
                <a:lnTo>
                  <a:pt x="35234" y="116036"/>
                </a:lnTo>
                <a:lnTo>
                  <a:pt x="38590" y="116036"/>
                </a:lnTo>
                <a:lnTo>
                  <a:pt x="40267" y="117939"/>
                </a:lnTo>
                <a:lnTo>
                  <a:pt x="42784" y="117939"/>
                </a:lnTo>
                <a:lnTo>
                  <a:pt x="46140" y="117939"/>
                </a:lnTo>
                <a:lnTo>
                  <a:pt x="47818" y="117939"/>
                </a:lnTo>
                <a:lnTo>
                  <a:pt x="49496" y="117939"/>
                </a:lnTo>
                <a:lnTo>
                  <a:pt x="51173" y="117939"/>
                </a:lnTo>
                <a:lnTo>
                  <a:pt x="52851" y="117939"/>
                </a:lnTo>
                <a:lnTo>
                  <a:pt x="55787" y="117939"/>
                </a:lnTo>
                <a:lnTo>
                  <a:pt x="57046" y="117939"/>
                </a:lnTo>
                <a:lnTo>
                  <a:pt x="60401" y="117939"/>
                </a:lnTo>
                <a:lnTo>
                  <a:pt x="62079" y="117939"/>
                </a:lnTo>
                <a:lnTo>
                  <a:pt x="63338" y="117939"/>
                </a:lnTo>
                <a:lnTo>
                  <a:pt x="64596" y="117939"/>
                </a:lnTo>
                <a:lnTo>
                  <a:pt x="65854" y="117939"/>
                </a:lnTo>
                <a:lnTo>
                  <a:pt x="67113" y="117939"/>
                </a:lnTo>
                <a:lnTo>
                  <a:pt x="68371" y="119841"/>
                </a:lnTo>
                <a:lnTo>
                  <a:pt x="69630" y="119841"/>
                </a:lnTo>
                <a:lnTo>
                  <a:pt x="70888" y="119841"/>
                </a:lnTo>
                <a:lnTo>
                  <a:pt x="72146" y="119841"/>
                </a:lnTo>
                <a:lnTo>
                  <a:pt x="73405" y="119841"/>
                </a:lnTo>
                <a:lnTo>
                  <a:pt x="74663" y="119841"/>
                </a:lnTo>
                <a:lnTo>
                  <a:pt x="75921" y="119841"/>
                </a:lnTo>
                <a:lnTo>
                  <a:pt x="77180" y="119841"/>
                </a:lnTo>
                <a:lnTo>
                  <a:pt x="78858" y="119841"/>
                </a:lnTo>
                <a:lnTo>
                  <a:pt x="80116" y="119841"/>
                </a:lnTo>
                <a:lnTo>
                  <a:pt x="81374" y="119841"/>
                </a:lnTo>
                <a:lnTo>
                  <a:pt x="82633" y="119841"/>
                </a:lnTo>
                <a:lnTo>
                  <a:pt x="83891" y="119841"/>
                </a:lnTo>
                <a:lnTo>
                  <a:pt x="85150" y="119841"/>
                </a:lnTo>
                <a:lnTo>
                  <a:pt x="86408" y="119841"/>
                </a:lnTo>
                <a:lnTo>
                  <a:pt x="87666" y="119841"/>
                </a:lnTo>
                <a:lnTo>
                  <a:pt x="88925" y="119841"/>
                </a:lnTo>
                <a:lnTo>
                  <a:pt x="90183" y="119841"/>
                </a:lnTo>
                <a:lnTo>
                  <a:pt x="91441" y="119841"/>
                </a:lnTo>
                <a:lnTo>
                  <a:pt x="92700" y="119841"/>
                </a:lnTo>
                <a:lnTo>
                  <a:pt x="93958" y="119841"/>
                </a:lnTo>
                <a:lnTo>
                  <a:pt x="95636" y="117939"/>
                </a:lnTo>
                <a:lnTo>
                  <a:pt x="97314" y="116036"/>
                </a:lnTo>
                <a:lnTo>
                  <a:pt x="98992" y="116036"/>
                </a:lnTo>
                <a:lnTo>
                  <a:pt x="100250" y="114134"/>
                </a:lnTo>
                <a:lnTo>
                  <a:pt x="101508" y="114134"/>
                </a:lnTo>
                <a:lnTo>
                  <a:pt x="103186" y="112232"/>
                </a:lnTo>
                <a:lnTo>
                  <a:pt x="104445" y="110330"/>
                </a:lnTo>
                <a:lnTo>
                  <a:pt x="105703" y="110330"/>
                </a:lnTo>
                <a:lnTo>
                  <a:pt x="106961" y="108428"/>
                </a:lnTo>
                <a:lnTo>
                  <a:pt x="108220" y="106525"/>
                </a:lnTo>
                <a:lnTo>
                  <a:pt x="109898" y="102721"/>
                </a:lnTo>
                <a:lnTo>
                  <a:pt x="111156" y="100819"/>
                </a:lnTo>
                <a:lnTo>
                  <a:pt x="112414" y="98916"/>
                </a:lnTo>
                <a:lnTo>
                  <a:pt x="113673" y="97014"/>
                </a:lnTo>
                <a:lnTo>
                  <a:pt x="114931" y="93210"/>
                </a:lnTo>
                <a:lnTo>
                  <a:pt x="116189" y="89405"/>
                </a:lnTo>
                <a:lnTo>
                  <a:pt x="117448" y="85601"/>
                </a:lnTo>
                <a:lnTo>
                  <a:pt x="118287" y="79894"/>
                </a:lnTo>
                <a:lnTo>
                  <a:pt x="119126" y="74187"/>
                </a:lnTo>
                <a:lnTo>
                  <a:pt x="119545" y="68480"/>
                </a:lnTo>
                <a:lnTo>
                  <a:pt x="119965" y="62774"/>
                </a:lnTo>
                <a:lnTo>
                  <a:pt x="119965" y="57067"/>
                </a:lnTo>
                <a:lnTo>
                  <a:pt x="119965" y="51360"/>
                </a:lnTo>
                <a:lnTo>
                  <a:pt x="119545" y="45653"/>
                </a:lnTo>
                <a:lnTo>
                  <a:pt x="118287" y="41849"/>
                </a:lnTo>
                <a:lnTo>
                  <a:pt x="119126" y="41849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5"/>
          <p:cNvSpPr/>
          <p:nvPr/>
        </p:nvSpPr>
        <p:spPr>
          <a:xfrm>
            <a:off x="574675" y="5207000"/>
            <a:ext cx="8467725" cy="4064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7" name="Google Shape;527;p45"/>
          <p:cNvCxnSpPr/>
          <p:nvPr/>
        </p:nvCxnSpPr>
        <p:spPr>
          <a:xfrm>
            <a:off x="549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8" name="Google Shape;528;p45"/>
          <p:cNvCxnSpPr/>
          <p:nvPr/>
        </p:nvCxnSpPr>
        <p:spPr>
          <a:xfrm>
            <a:off x="10826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9" name="Google Shape;529;p45"/>
          <p:cNvCxnSpPr/>
          <p:nvPr/>
        </p:nvCxnSpPr>
        <p:spPr>
          <a:xfrm>
            <a:off x="1692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0" name="Google Shape;530;p45"/>
          <p:cNvCxnSpPr/>
          <p:nvPr/>
        </p:nvCxnSpPr>
        <p:spPr>
          <a:xfrm>
            <a:off x="2301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1" name="Google Shape;531;p45"/>
          <p:cNvSpPr/>
          <p:nvPr/>
        </p:nvSpPr>
        <p:spPr>
          <a:xfrm>
            <a:off x="6111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32" name="Google Shape;532;p45"/>
          <p:cNvSpPr/>
          <p:nvPr/>
        </p:nvSpPr>
        <p:spPr>
          <a:xfrm>
            <a:off x="11445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533" name="Google Shape;533;p45"/>
          <p:cNvSpPr/>
          <p:nvPr/>
        </p:nvSpPr>
        <p:spPr>
          <a:xfrm>
            <a:off x="1677988" y="5197475"/>
            <a:ext cx="6381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cxnSp>
        <p:nvCxnSpPr>
          <p:cNvPr id="534" name="Google Shape;534;p45"/>
          <p:cNvCxnSpPr/>
          <p:nvPr/>
        </p:nvCxnSpPr>
        <p:spPr>
          <a:xfrm>
            <a:off x="2911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5" name="Google Shape;535;p45"/>
          <p:cNvCxnSpPr/>
          <p:nvPr/>
        </p:nvCxnSpPr>
        <p:spPr>
          <a:xfrm>
            <a:off x="4054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6" name="Google Shape;536;p45"/>
          <p:cNvCxnSpPr/>
          <p:nvPr/>
        </p:nvCxnSpPr>
        <p:spPr>
          <a:xfrm>
            <a:off x="3521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7" name="Google Shape;537;p45"/>
          <p:cNvSpPr/>
          <p:nvPr/>
        </p:nvSpPr>
        <p:spPr>
          <a:xfrm>
            <a:off x="23637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38" name="Google Shape;538;p45"/>
          <p:cNvSpPr/>
          <p:nvPr/>
        </p:nvSpPr>
        <p:spPr>
          <a:xfrm>
            <a:off x="29733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539" name="Google Shape;539;p45"/>
          <p:cNvSpPr/>
          <p:nvPr/>
        </p:nvSpPr>
        <p:spPr>
          <a:xfrm>
            <a:off x="35829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540" name="Google Shape;540;p45"/>
          <p:cNvCxnSpPr/>
          <p:nvPr/>
        </p:nvCxnSpPr>
        <p:spPr>
          <a:xfrm>
            <a:off x="5807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1" name="Google Shape;541;p45"/>
          <p:cNvCxnSpPr/>
          <p:nvPr/>
        </p:nvCxnSpPr>
        <p:spPr>
          <a:xfrm>
            <a:off x="52736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2" name="Google Shape;542;p45"/>
          <p:cNvCxnSpPr/>
          <p:nvPr/>
        </p:nvCxnSpPr>
        <p:spPr>
          <a:xfrm>
            <a:off x="4664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3" name="Google Shape;543;p45"/>
          <p:cNvCxnSpPr/>
          <p:nvPr/>
        </p:nvCxnSpPr>
        <p:spPr>
          <a:xfrm>
            <a:off x="6264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4" name="Google Shape;544;p45"/>
          <p:cNvSpPr/>
          <p:nvPr/>
        </p:nvSpPr>
        <p:spPr>
          <a:xfrm>
            <a:off x="41925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45" name="Google Shape;545;p45"/>
          <p:cNvSpPr/>
          <p:nvPr/>
        </p:nvSpPr>
        <p:spPr>
          <a:xfrm>
            <a:off x="47259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546" name="Google Shape;546;p45"/>
          <p:cNvSpPr/>
          <p:nvPr/>
        </p:nvSpPr>
        <p:spPr>
          <a:xfrm>
            <a:off x="53355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547" name="Google Shape;547;p45"/>
          <p:cNvSpPr/>
          <p:nvPr/>
        </p:nvSpPr>
        <p:spPr>
          <a:xfrm>
            <a:off x="57927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48" name="Google Shape;548;p45"/>
          <p:cNvSpPr/>
          <p:nvPr/>
        </p:nvSpPr>
        <p:spPr>
          <a:xfrm>
            <a:off x="6326188" y="5197475"/>
            <a:ext cx="6381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549" name="Google Shape;549;p45"/>
          <p:cNvSpPr/>
          <p:nvPr/>
        </p:nvSpPr>
        <p:spPr>
          <a:xfrm>
            <a:off x="2378075" y="19050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0" name="Google Shape;550;p45"/>
          <p:cNvCxnSpPr/>
          <p:nvPr/>
        </p:nvCxnSpPr>
        <p:spPr>
          <a:xfrm>
            <a:off x="26828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1" name="Google Shape;551;p45"/>
          <p:cNvCxnSpPr/>
          <p:nvPr/>
        </p:nvCxnSpPr>
        <p:spPr>
          <a:xfrm>
            <a:off x="32162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2" name="Google Shape;552;p45"/>
          <p:cNvCxnSpPr/>
          <p:nvPr/>
        </p:nvCxnSpPr>
        <p:spPr>
          <a:xfrm>
            <a:off x="37496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3" name="Google Shape;553;p45"/>
          <p:cNvSpPr/>
          <p:nvPr/>
        </p:nvSpPr>
        <p:spPr>
          <a:xfrm>
            <a:off x="2439988" y="47402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554" name="Google Shape;554;p45"/>
          <p:cNvSpPr/>
          <p:nvPr/>
        </p:nvSpPr>
        <p:spPr>
          <a:xfrm>
            <a:off x="1870075" y="330200"/>
            <a:ext cx="863600" cy="711200"/>
          </a:xfrm>
          <a:prstGeom prst="rect">
            <a:avLst/>
          </a:prstGeom>
          <a:solidFill>
            <a:srgbClr val="99FF33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5"/>
          <p:cNvSpPr/>
          <p:nvPr/>
        </p:nvSpPr>
        <p:spPr>
          <a:xfrm>
            <a:off x="1906588" y="3968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aa1</a:t>
            </a:r>
            <a:endParaRPr/>
          </a:p>
        </p:txBody>
      </p:sp>
      <p:sp>
        <p:nvSpPr>
          <p:cNvPr id="556" name="Google Shape;556;p45"/>
          <p:cNvSpPr/>
          <p:nvPr/>
        </p:nvSpPr>
        <p:spPr>
          <a:xfrm>
            <a:off x="3089275" y="1320800"/>
            <a:ext cx="863600" cy="787400"/>
          </a:xfrm>
          <a:prstGeom prst="ellipse">
            <a:avLst/>
          </a:prstGeom>
          <a:solidFill>
            <a:srgbClr val="CC66FF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5"/>
          <p:cNvSpPr/>
          <p:nvPr/>
        </p:nvSpPr>
        <p:spPr>
          <a:xfrm>
            <a:off x="3125788" y="14636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aa2</a:t>
            </a:r>
            <a:endParaRPr/>
          </a:p>
        </p:txBody>
      </p:sp>
      <p:sp>
        <p:nvSpPr>
          <p:cNvPr id="558" name="Google Shape;558;p45"/>
          <p:cNvSpPr/>
          <p:nvPr/>
        </p:nvSpPr>
        <p:spPr>
          <a:xfrm>
            <a:off x="29733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59" name="Google Shape;559;p45"/>
          <p:cNvSpPr/>
          <p:nvPr/>
        </p:nvSpPr>
        <p:spPr>
          <a:xfrm>
            <a:off x="35067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cxnSp>
        <p:nvCxnSpPr>
          <p:cNvPr id="560" name="Google Shape;560;p45"/>
          <p:cNvCxnSpPr/>
          <p:nvPr/>
        </p:nvCxnSpPr>
        <p:spPr>
          <a:xfrm>
            <a:off x="67976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1" name="Google Shape;561;p45"/>
          <p:cNvSpPr/>
          <p:nvPr/>
        </p:nvSpPr>
        <p:spPr>
          <a:xfrm>
            <a:off x="6859588" y="5197475"/>
            <a:ext cx="5524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562" name="Google Shape;562;p45"/>
          <p:cNvCxnSpPr/>
          <p:nvPr/>
        </p:nvCxnSpPr>
        <p:spPr>
          <a:xfrm>
            <a:off x="7331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3" name="Google Shape;563;p45"/>
          <p:cNvCxnSpPr/>
          <p:nvPr/>
        </p:nvCxnSpPr>
        <p:spPr>
          <a:xfrm>
            <a:off x="26066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4" name="Google Shape;564;p45"/>
          <p:cNvCxnSpPr/>
          <p:nvPr/>
        </p:nvCxnSpPr>
        <p:spPr>
          <a:xfrm>
            <a:off x="32162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5" name="Google Shape;565;p45"/>
          <p:cNvCxnSpPr/>
          <p:nvPr/>
        </p:nvCxnSpPr>
        <p:spPr>
          <a:xfrm>
            <a:off x="37496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6" name="Google Shape;566;p45"/>
          <p:cNvCxnSpPr/>
          <p:nvPr/>
        </p:nvCxnSpPr>
        <p:spPr>
          <a:xfrm>
            <a:off x="44354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7" name="Google Shape;567;p45"/>
          <p:cNvCxnSpPr/>
          <p:nvPr/>
        </p:nvCxnSpPr>
        <p:spPr>
          <a:xfrm>
            <a:off x="49688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8" name="Google Shape;568;p45"/>
          <p:cNvCxnSpPr/>
          <p:nvPr/>
        </p:nvCxnSpPr>
        <p:spPr>
          <a:xfrm>
            <a:off x="55022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9" name="Google Shape;569;p45"/>
          <p:cNvSpPr/>
          <p:nvPr/>
        </p:nvSpPr>
        <p:spPr>
          <a:xfrm>
            <a:off x="4192588" y="47402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570" name="Google Shape;570;p45"/>
          <p:cNvSpPr/>
          <p:nvPr/>
        </p:nvSpPr>
        <p:spPr>
          <a:xfrm>
            <a:off x="47259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71" name="Google Shape;571;p45"/>
          <p:cNvSpPr/>
          <p:nvPr/>
        </p:nvSpPr>
        <p:spPr>
          <a:xfrm>
            <a:off x="52593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72" name="Google Shape;572;p45"/>
          <p:cNvSpPr/>
          <p:nvPr/>
        </p:nvSpPr>
        <p:spPr>
          <a:xfrm>
            <a:off x="4130675" y="19050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5"/>
          <p:cNvSpPr/>
          <p:nvPr/>
        </p:nvSpPr>
        <p:spPr>
          <a:xfrm>
            <a:off x="4902200" y="1168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5"/>
          <p:cNvSpPr/>
          <p:nvPr/>
        </p:nvSpPr>
        <p:spPr>
          <a:xfrm>
            <a:off x="5014913" y="16160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aa3</a:t>
            </a:r>
            <a:endParaRPr/>
          </a:p>
        </p:txBody>
      </p:sp>
      <p:cxnSp>
        <p:nvCxnSpPr>
          <p:cNvPr id="575" name="Google Shape;575;p45"/>
          <p:cNvCxnSpPr/>
          <p:nvPr/>
        </p:nvCxnSpPr>
        <p:spPr>
          <a:xfrm>
            <a:off x="2768600" y="939800"/>
            <a:ext cx="48260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45"/>
          <p:cNvCxnSpPr/>
          <p:nvPr/>
        </p:nvCxnSpPr>
        <p:spPr>
          <a:xfrm>
            <a:off x="44354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Google Shape;577;p45"/>
          <p:cNvCxnSpPr/>
          <p:nvPr/>
        </p:nvCxnSpPr>
        <p:spPr>
          <a:xfrm>
            <a:off x="49688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45"/>
          <p:cNvCxnSpPr/>
          <p:nvPr/>
        </p:nvCxnSpPr>
        <p:spPr>
          <a:xfrm>
            <a:off x="55022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45"/>
          <p:cNvCxnSpPr/>
          <p:nvPr/>
        </p:nvCxnSpPr>
        <p:spPr>
          <a:xfrm>
            <a:off x="3987800" y="1752600"/>
            <a:ext cx="10922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0" name="Google Shape;580;p45"/>
          <p:cNvSpPr/>
          <p:nvPr/>
        </p:nvSpPr>
        <p:spPr>
          <a:xfrm>
            <a:off x="7392988" y="3414713"/>
            <a:ext cx="180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1" name="Google Shape;581;p45"/>
          <p:cNvCxnSpPr/>
          <p:nvPr/>
        </p:nvCxnSpPr>
        <p:spPr>
          <a:xfrm>
            <a:off x="7483475" y="3911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2" name="Google Shape;582;p45"/>
          <p:cNvCxnSpPr/>
          <p:nvPr/>
        </p:nvCxnSpPr>
        <p:spPr>
          <a:xfrm>
            <a:off x="8016875" y="3911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3" name="Google Shape;583;p45"/>
          <p:cNvCxnSpPr/>
          <p:nvPr/>
        </p:nvCxnSpPr>
        <p:spPr>
          <a:xfrm>
            <a:off x="8550275" y="3911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4" name="Google Shape;584;p45"/>
          <p:cNvSpPr/>
          <p:nvPr/>
        </p:nvSpPr>
        <p:spPr>
          <a:xfrm>
            <a:off x="7240588" y="39782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585" name="Google Shape;585;p45"/>
          <p:cNvSpPr/>
          <p:nvPr/>
        </p:nvSpPr>
        <p:spPr>
          <a:xfrm>
            <a:off x="7773988" y="3978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86" name="Google Shape;586;p45"/>
          <p:cNvSpPr/>
          <p:nvPr/>
        </p:nvSpPr>
        <p:spPr>
          <a:xfrm>
            <a:off x="8307388" y="3978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587" name="Google Shape;587;p45"/>
          <p:cNvSpPr/>
          <p:nvPr/>
        </p:nvSpPr>
        <p:spPr>
          <a:xfrm>
            <a:off x="7178675" y="1141413"/>
            <a:ext cx="1620838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45"/>
          <p:cNvSpPr/>
          <p:nvPr/>
        </p:nvSpPr>
        <p:spPr>
          <a:xfrm>
            <a:off x="7874000" y="177800"/>
            <a:ext cx="1016000" cy="1168400"/>
          </a:xfrm>
          <a:prstGeom prst="diamond">
            <a:avLst/>
          </a:prstGeom>
          <a:solidFill>
            <a:schemeClr val="accen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45"/>
          <p:cNvSpPr/>
          <p:nvPr/>
        </p:nvSpPr>
        <p:spPr>
          <a:xfrm>
            <a:off x="7986713" y="5492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aa4</a:t>
            </a:r>
            <a:endParaRPr/>
          </a:p>
        </p:txBody>
      </p:sp>
      <p:cxnSp>
        <p:nvCxnSpPr>
          <p:cNvPr id="590" name="Google Shape;590;p45"/>
          <p:cNvCxnSpPr/>
          <p:nvPr/>
        </p:nvCxnSpPr>
        <p:spPr>
          <a:xfrm>
            <a:off x="7864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1" name="Google Shape;591;p45"/>
          <p:cNvCxnSpPr/>
          <p:nvPr/>
        </p:nvCxnSpPr>
        <p:spPr>
          <a:xfrm>
            <a:off x="8397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2" name="Google Shape;592;p45"/>
          <p:cNvCxnSpPr/>
          <p:nvPr/>
        </p:nvCxnSpPr>
        <p:spPr>
          <a:xfrm>
            <a:off x="8931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3" name="Google Shape;593;p45"/>
          <p:cNvSpPr/>
          <p:nvPr/>
        </p:nvSpPr>
        <p:spPr>
          <a:xfrm>
            <a:off x="7377113" y="51974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94" name="Google Shape;594;p45"/>
          <p:cNvSpPr/>
          <p:nvPr/>
        </p:nvSpPr>
        <p:spPr>
          <a:xfrm>
            <a:off x="7910513" y="51974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95" name="Google Shape;595;p45"/>
          <p:cNvSpPr/>
          <p:nvPr/>
        </p:nvSpPr>
        <p:spPr>
          <a:xfrm>
            <a:off x="8443913" y="51974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6"/>
          <p:cNvSpPr/>
          <p:nvPr/>
        </p:nvSpPr>
        <p:spPr>
          <a:xfrm>
            <a:off x="1520825" y="1600200"/>
            <a:ext cx="5583238" cy="356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73" y="118022"/>
                </a:moveTo>
                <a:lnTo>
                  <a:pt x="11054" y="116097"/>
                </a:lnTo>
                <a:lnTo>
                  <a:pt x="9826" y="114173"/>
                </a:lnTo>
                <a:lnTo>
                  <a:pt x="8598" y="112249"/>
                </a:lnTo>
                <a:lnTo>
                  <a:pt x="7369" y="109683"/>
                </a:lnTo>
                <a:lnTo>
                  <a:pt x="6551" y="107759"/>
                </a:lnTo>
                <a:lnTo>
                  <a:pt x="5732" y="105835"/>
                </a:lnTo>
                <a:lnTo>
                  <a:pt x="4913" y="103910"/>
                </a:lnTo>
                <a:lnTo>
                  <a:pt x="4503" y="101986"/>
                </a:lnTo>
                <a:lnTo>
                  <a:pt x="3684" y="100062"/>
                </a:lnTo>
                <a:lnTo>
                  <a:pt x="3275" y="98138"/>
                </a:lnTo>
                <a:lnTo>
                  <a:pt x="2456" y="96213"/>
                </a:lnTo>
                <a:lnTo>
                  <a:pt x="2047" y="94289"/>
                </a:lnTo>
                <a:lnTo>
                  <a:pt x="1637" y="91723"/>
                </a:lnTo>
                <a:lnTo>
                  <a:pt x="1228" y="89799"/>
                </a:lnTo>
                <a:lnTo>
                  <a:pt x="818" y="87875"/>
                </a:lnTo>
                <a:lnTo>
                  <a:pt x="409" y="85951"/>
                </a:lnTo>
                <a:lnTo>
                  <a:pt x="409" y="83385"/>
                </a:lnTo>
                <a:lnTo>
                  <a:pt x="0" y="78253"/>
                </a:lnTo>
                <a:lnTo>
                  <a:pt x="0" y="74405"/>
                </a:lnTo>
                <a:lnTo>
                  <a:pt x="0" y="70556"/>
                </a:lnTo>
                <a:lnTo>
                  <a:pt x="0" y="65425"/>
                </a:lnTo>
                <a:lnTo>
                  <a:pt x="0" y="61576"/>
                </a:lnTo>
                <a:lnTo>
                  <a:pt x="0" y="57728"/>
                </a:lnTo>
                <a:lnTo>
                  <a:pt x="0" y="52596"/>
                </a:lnTo>
                <a:lnTo>
                  <a:pt x="0" y="48748"/>
                </a:lnTo>
                <a:lnTo>
                  <a:pt x="0" y="44899"/>
                </a:lnTo>
                <a:lnTo>
                  <a:pt x="0" y="41051"/>
                </a:lnTo>
                <a:lnTo>
                  <a:pt x="0" y="37202"/>
                </a:lnTo>
                <a:lnTo>
                  <a:pt x="409" y="32071"/>
                </a:lnTo>
                <a:lnTo>
                  <a:pt x="409" y="28222"/>
                </a:lnTo>
                <a:lnTo>
                  <a:pt x="818" y="25657"/>
                </a:lnTo>
                <a:lnTo>
                  <a:pt x="1637" y="23732"/>
                </a:lnTo>
                <a:lnTo>
                  <a:pt x="2047" y="21808"/>
                </a:lnTo>
                <a:lnTo>
                  <a:pt x="2866" y="19884"/>
                </a:lnTo>
                <a:lnTo>
                  <a:pt x="4094" y="17959"/>
                </a:lnTo>
                <a:lnTo>
                  <a:pt x="5322" y="16677"/>
                </a:lnTo>
                <a:lnTo>
                  <a:pt x="6551" y="14752"/>
                </a:lnTo>
                <a:lnTo>
                  <a:pt x="7779" y="13469"/>
                </a:lnTo>
                <a:lnTo>
                  <a:pt x="9007" y="12187"/>
                </a:lnTo>
                <a:lnTo>
                  <a:pt x="10645" y="10262"/>
                </a:lnTo>
                <a:lnTo>
                  <a:pt x="12283" y="8979"/>
                </a:lnTo>
                <a:lnTo>
                  <a:pt x="15558" y="7697"/>
                </a:lnTo>
                <a:lnTo>
                  <a:pt x="17196" y="6414"/>
                </a:lnTo>
                <a:lnTo>
                  <a:pt x="18834" y="5772"/>
                </a:lnTo>
                <a:lnTo>
                  <a:pt x="21290" y="5131"/>
                </a:lnTo>
                <a:lnTo>
                  <a:pt x="22928" y="4489"/>
                </a:lnTo>
                <a:lnTo>
                  <a:pt x="26204" y="3848"/>
                </a:lnTo>
                <a:lnTo>
                  <a:pt x="27432" y="3207"/>
                </a:lnTo>
                <a:lnTo>
                  <a:pt x="29070" y="2565"/>
                </a:lnTo>
                <a:lnTo>
                  <a:pt x="32345" y="1924"/>
                </a:lnTo>
                <a:lnTo>
                  <a:pt x="35621" y="1282"/>
                </a:lnTo>
                <a:lnTo>
                  <a:pt x="38077" y="1282"/>
                </a:lnTo>
                <a:lnTo>
                  <a:pt x="39715" y="641"/>
                </a:lnTo>
                <a:lnTo>
                  <a:pt x="41353" y="0"/>
                </a:lnTo>
                <a:lnTo>
                  <a:pt x="44628" y="0"/>
                </a:lnTo>
                <a:lnTo>
                  <a:pt x="47085" y="0"/>
                </a:lnTo>
                <a:lnTo>
                  <a:pt x="50361" y="0"/>
                </a:lnTo>
                <a:lnTo>
                  <a:pt x="52817" y="0"/>
                </a:lnTo>
                <a:lnTo>
                  <a:pt x="56912" y="0"/>
                </a:lnTo>
                <a:lnTo>
                  <a:pt x="59368" y="0"/>
                </a:lnTo>
                <a:lnTo>
                  <a:pt x="62644" y="0"/>
                </a:lnTo>
                <a:lnTo>
                  <a:pt x="65919" y="0"/>
                </a:lnTo>
                <a:lnTo>
                  <a:pt x="69195" y="641"/>
                </a:lnTo>
                <a:lnTo>
                  <a:pt x="72470" y="1282"/>
                </a:lnTo>
                <a:lnTo>
                  <a:pt x="74927" y="1282"/>
                </a:lnTo>
                <a:lnTo>
                  <a:pt x="77384" y="1282"/>
                </a:lnTo>
                <a:lnTo>
                  <a:pt x="79840" y="1282"/>
                </a:lnTo>
                <a:lnTo>
                  <a:pt x="82297" y="1924"/>
                </a:lnTo>
                <a:lnTo>
                  <a:pt x="84754" y="1924"/>
                </a:lnTo>
                <a:lnTo>
                  <a:pt x="87210" y="2565"/>
                </a:lnTo>
                <a:lnTo>
                  <a:pt x="89667" y="2565"/>
                </a:lnTo>
                <a:lnTo>
                  <a:pt x="91305" y="3848"/>
                </a:lnTo>
                <a:lnTo>
                  <a:pt x="93761" y="4489"/>
                </a:lnTo>
                <a:lnTo>
                  <a:pt x="96218" y="5131"/>
                </a:lnTo>
                <a:lnTo>
                  <a:pt x="97856" y="6414"/>
                </a:lnTo>
                <a:lnTo>
                  <a:pt x="101131" y="8338"/>
                </a:lnTo>
                <a:lnTo>
                  <a:pt x="104407" y="9621"/>
                </a:lnTo>
                <a:lnTo>
                  <a:pt x="107273" y="11545"/>
                </a:lnTo>
                <a:lnTo>
                  <a:pt x="108501" y="13469"/>
                </a:lnTo>
                <a:lnTo>
                  <a:pt x="110958" y="17318"/>
                </a:lnTo>
                <a:lnTo>
                  <a:pt x="112186" y="19242"/>
                </a:lnTo>
                <a:lnTo>
                  <a:pt x="113414" y="24374"/>
                </a:lnTo>
                <a:lnTo>
                  <a:pt x="115052" y="26939"/>
                </a:lnTo>
                <a:lnTo>
                  <a:pt x="115871" y="28864"/>
                </a:lnTo>
                <a:lnTo>
                  <a:pt x="116690" y="30788"/>
                </a:lnTo>
                <a:lnTo>
                  <a:pt x="117509" y="33354"/>
                </a:lnTo>
                <a:lnTo>
                  <a:pt x="118328" y="35919"/>
                </a:lnTo>
                <a:lnTo>
                  <a:pt x="118737" y="38485"/>
                </a:lnTo>
                <a:lnTo>
                  <a:pt x="119147" y="43616"/>
                </a:lnTo>
                <a:lnTo>
                  <a:pt x="119147" y="47465"/>
                </a:lnTo>
                <a:lnTo>
                  <a:pt x="119556" y="51314"/>
                </a:lnTo>
                <a:lnTo>
                  <a:pt x="119965" y="55162"/>
                </a:lnTo>
                <a:lnTo>
                  <a:pt x="119965" y="59011"/>
                </a:lnTo>
                <a:lnTo>
                  <a:pt x="119965" y="62859"/>
                </a:lnTo>
                <a:lnTo>
                  <a:pt x="119965" y="66708"/>
                </a:lnTo>
                <a:lnTo>
                  <a:pt x="119965" y="70556"/>
                </a:lnTo>
                <a:lnTo>
                  <a:pt x="119965" y="75688"/>
                </a:lnTo>
                <a:lnTo>
                  <a:pt x="119965" y="79536"/>
                </a:lnTo>
                <a:lnTo>
                  <a:pt x="119965" y="81461"/>
                </a:lnTo>
                <a:lnTo>
                  <a:pt x="119965" y="84026"/>
                </a:lnTo>
                <a:lnTo>
                  <a:pt x="119965" y="85951"/>
                </a:lnTo>
                <a:lnTo>
                  <a:pt x="119556" y="91082"/>
                </a:lnTo>
                <a:lnTo>
                  <a:pt x="119147" y="93648"/>
                </a:lnTo>
                <a:lnTo>
                  <a:pt x="118328" y="96213"/>
                </a:lnTo>
                <a:lnTo>
                  <a:pt x="117918" y="98138"/>
                </a:lnTo>
                <a:lnTo>
                  <a:pt x="117099" y="100703"/>
                </a:lnTo>
                <a:lnTo>
                  <a:pt x="116280" y="103269"/>
                </a:lnTo>
                <a:lnTo>
                  <a:pt x="115462" y="105835"/>
                </a:lnTo>
                <a:lnTo>
                  <a:pt x="114233" y="107759"/>
                </a:lnTo>
                <a:lnTo>
                  <a:pt x="113414" y="109683"/>
                </a:lnTo>
                <a:lnTo>
                  <a:pt x="111777" y="112249"/>
                </a:lnTo>
                <a:lnTo>
                  <a:pt x="110548" y="113532"/>
                </a:lnTo>
                <a:lnTo>
                  <a:pt x="109320" y="115456"/>
                </a:lnTo>
                <a:lnTo>
                  <a:pt x="108092" y="116739"/>
                </a:lnTo>
                <a:lnTo>
                  <a:pt x="106863" y="118022"/>
                </a:lnTo>
                <a:lnTo>
                  <a:pt x="105635" y="118022"/>
                </a:lnTo>
                <a:lnTo>
                  <a:pt x="103178" y="118022"/>
                </a:lnTo>
                <a:lnTo>
                  <a:pt x="101950" y="118022"/>
                </a:lnTo>
                <a:lnTo>
                  <a:pt x="100722" y="118022"/>
                </a:lnTo>
                <a:lnTo>
                  <a:pt x="99493" y="118022"/>
                </a:lnTo>
                <a:lnTo>
                  <a:pt x="97856" y="118022"/>
                </a:lnTo>
                <a:lnTo>
                  <a:pt x="95399" y="118022"/>
                </a:lnTo>
                <a:lnTo>
                  <a:pt x="91305" y="118022"/>
                </a:lnTo>
                <a:lnTo>
                  <a:pt x="90076" y="118022"/>
                </a:lnTo>
                <a:lnTo>
                  <a:pt x="88439" y="118022"/>
                </a:lnTo>
                <a:lnTo>
                  <a:pt x="85163" y="118022"/>
                </a:lnTo>
                <a:lnTo>
                  <a:pt x="83935" y="118022"/>
                </a:lnTo>
                <a:lnTo>
                  <a:pt x="80659" y="118022"/>
                </a:lnTo>
                <a:lnTo>
                  <a:pt x="79021" y="117380"/>
                </a:lnTo>
                <a:lnTo>
                  <a:pt x="77384" y="117380"/>
                </a:lnTo>
                <a:lnTo>
                  <a:pt x="75746" y="117380"/>
                </a:lnTo>
                <a:lnTo>
                  <a:pt x="74518" y="117380"/>
                </a:lnTo>
                <a:lnTo>
                  <a:pt x="72880" y="117380"/>
                </a:lnTo>
                <a:lnTo>
                  <a:pt x="71242" y="117380"/>
                </a:lnTo>
                <a:lnTo>
                  <a:pt x="69604" y="117380"/>
                </a:lnTo>
                <a:lnTo>
                  <a:pt x="68376" y="117380"/>
                </a:lnTo>
                <a:lnTo>
                  <a:pt x="67148" y="117380"/>
                </a:lnTo>
                <a:lnTo>
                  <a:pt x="65510" y="118022"/>
                </a:lnTo>
                <a:lnTo>
                  <a:pt x="64282" y="118022"/>
                </a:lnTo>
                <a:lnTo>
                  <a:pt x="63053" y="118022"/>
                </a:lnTo>
                <a:lnTo>
                  <a:pt x="61825" y="118663"/>
                </a:lnTo>
                <a:lnTo>
                  <a:pt x="60597" y="118663"/>
                </a:lnTo>
                <a:lnTo>
                  <a:pt x="59368" y="118663"/>
                </a:lnTo>
                <a:lnTo>
                  <a:pt x="58140" y="118663"/>
                </a:lnTo>
                <a:lnTo>
                  <a:pt x="56912" y="118663"/>
                </a:lnTo>
                <a:lnTo>
                  <a:pt x="55683" y="118663"/>
                </a:lnTo>
                <a:lnTo>
                  <a:pt x="54455" y="118663"/>
                </a:lnTo>
                <a:lnTo>
                  <a:pt x="53227" y="118663"/>
                </a:lnTo>
                <a:lnTo>
                  <a:pt x="51998" y="118663"/>
                </a:lnTo>
                <a:lnTo>
                  <a:pt x="49542" y="118663"/>
                </a:lnTo>
                <a:lnTo>
                  <a:pt x="47085" y="119305"/>
                </a:lnTo>
                <a:lnTo>
                  <a:pt x="43810" y="119305"/>
                </a:lnTo>
                <a:lnTo>
                  <a:pt x="40534" y="119946"/>
                </a:lnTo>
                <a:lnTo>
                  <a:pt x="38896" y="119946"/>
                </a:lnTo>
                <a:lnTo>
                  <a:pt x="37259" y="119946"/>
                </a:lnTo>
                <a:lnTo>
                  <a:pt x="36030" y="119946"/>
                </a:lnTo>
                <a:lnTo>
                  <a:pt x="34802" y="119946"/>
                </a:lnTo>
                <a:lnTo>
                  <a:pt x="33574" y="119946"/>
                </a:lnTo>
                <a:lnTo>
                  <a:pt x="32345" y="119946"/>
                </a:lnTo>
                <a:lnTo>
                  <a:pt x="31117" y="119946"/>
                </a:lnTo>
                <a:lnTo>
                  <a:pt x="29889" y="119946"/>
                </a:lnTo>
                <a:lnTo>
                  <a:pt x="28251" y="119946"/>
                </a:lnTo>
                <a:lnTo>
                  <a:pt x="27023" y="119946"/>
                </a:lnTo>
                <a:lnTo>
                  <a:pt x="25794" y="119946"/>
                </a:lnTo>
                <a:lnTo>
                  <a:pt x="24156" y="119946"/>
                </a:lnTo>
                <a:lnTo>
                  <a:pt x="22928" y="119946"/>
                </a:lnTo>
                <a:lnTo>
                  <a:pt x="21700" y="119946"/>
                </a:lnTo>
                <a:lnTo>
                  <a:pt x="20471" y="119946"/>
                </a:lnTo>
                <a:lnTo>
                  <a:pt x="19243" y="119305"/>
                </a:lnTo>
                <a:lnTo>
                  <a:pt x="18015" y="119305"/>
                </a:lnTo>
                <a:lnTo>
                  <a:pt x="16787" y="119305"/>
                </a:lnTo>
                <a:lnTo>
                  <a:pt x="15558" y="118663"/>
                </a:lnTo>
                <a:lnTo>
                  <a:pt x="14330" y="118663"/>
                </a:lnTo>
                <a:lnTo>
                  <a:pt x="13102" y="118663"/>
                </a:lnTo>
                <a:lnTo>
                  <a:pt x="11873" y="118022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6"/>
          <p:cNvSpPr/>
          <p:nvPr/>
        </p:nvSpPr>
        <p:spPr>
          <a:xfrm>
            <a:off x="1616075" y="5067300"/>
            <a:ext cx="5449888" cy="120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126" y="41849"/>
                </a:moveTo>
                <a:lnTo>
                  <a:pt x="117867" y="39947"/>
                </a:lnTo>
                <a:lnTo>
                  <a:pt x="116609" y="38044"/>
                </a:lnTo>
                <a:lnTo>
                  <a:pt x="115351" y="34240"/>
                </a:lnTo>
                <a:lnTo>
                  <a:pt x="114092" y="30435"/>
                </a:lnTo>
                <a:lnTo>
                  <a:pt x="112834" y="28533"/>
                </a:lnTo>
                <a:lnTo>
                  <a:pt x="111575" y="24729"/>
                </a:lnTo>
                <a:lnTo>
                  <a:pt x="110317" y="20924"/>
                </a:lnTo>
                <a:lnTo>
                  <a:pt x="109059" y="17120"/>
                </a:lnTo>
                <a:lnTo>
                  <a:pt x="107800" y="13315"/>
                </a:lnTo>
                <a:lnTo>
                  <a:pt x="106542" y="11413"/>
                </a:lnTo>
                <a:lnTo>
                  <a:pt x="105284" y="7608"/>
                </a:lnTo>
                <a:lnTo>
                  <a:pt x="104025" y="7608"/>
                </a:lnTo>
                <a:lnTo>
                  <a:pt x="102767" y="5706"/>
                </a:lnTo>
                <a:lnTo>
                  <a:pt x="101508" y="3804"/>
                </a:lnTo>
                <a:lnTo>
                  <a:pt x="100250" y="1902"/>
                </a:lnTo>
                <a:lnTo>
                  <a:pt x="98992" y="0"/>
                </a:lnTo>
                <a:lnTo>
                  <a:pt x="97733" y="0"/>
                </a:lnTo>
                <a:lnTo>
                  <a:pt x="96475" y="0"/>
                </a:lnTo>
                <a:lnTo>
                  <a:pt x="95217" y="1902"/>
                </a:lnTo>
                <a:lnTo>
                  <a:pt x="93958" y="3804"/>
                </a:lnTo>
                <a:lnTo>
                  <a:pt x="92280" y="3804"/>
                </a:lnTo>
                <a:lnTo>
                  <a:pt x="91022" y="3804"/>
                </a:lnTo>
                <a:lnTo>
                  <a:pt x="89764" y="3804"/>
                </a:lnTo>
                <a:lnTo>
                  <a:pt x="88505" y="3804"/>
                </a:lnTo>
                <a:lnTo>
                  <a:pt x="87247" y="3804"/>
                </a:lnTo>
                <a:lnTo>
                  <a:pt x="85988" y="3804"/>
                </a:lnTo>
                <a:lnTo>
                  <a:pt x="84730" y="3804"/>
                </a:lnTo>
                <a:lnTo>
                  <a:pt x="83472" y="3804"/>
                </a:lnTo>
                <a:lnTo>
                  <a:pt x="82213" y="3804"/>
                </a:lnTo>
                <a:lnTo>
                  <a:pt x="80955" y="3804"/>
                </a:lnTo>
                <a:lnTo>
                  <a:pt x="79697" y="3804"/>
                </a:lnTo>
                <a:lnTo>
                  <a:pt x="78438" y="3804"/>
                </a:lnTo>
                <a:lnTo>
                  <a:pt x="77180" y="3804"/>
                </a:lnTo>
                <a:lnTo>
                  <a:pt x="75921" y="3804"/>
                </a:lnTo>
                <a:lnTo>
                  <a:pt x="74663" y="3804"/>
                </a:lnTo>
                <a:lnTo>
                  <a:pt x="73405" y="3804"/>
                </a:lnTo>
                <a:lnTo>
                  <a:pt x="72146" y="3804"/>
                </a:lnTo>
                <a:lnTo>
                  <a:pt x="70888" y="3804"/>
                </a:lnTo>
                <a:lnTo>
                  <a:pt x="69630" y="3804"/>
                </a:lnTo>
                <a:lnTo>
                  <a:pt x="68371" y="3804"/>
                </a:lnTo>
                <a:lnTo>
                  <a:pt x="67113" y="3804"/>
                </a:lnTo>
                <a:lnTo>
                  <a:pt x="65854" y="3804"/>
                </a:lnTo>
                <a:lnTo>
                  <a:pt x="64596" y="3804"/>
                </a:lnTo>
                <a:lnTo>
                  <a:pt x="63338" y="3804"/>
                </a:lnTo>
                <a:lnTo>
                  <a:pt x="62079" y="3804"/>
                </a:lnTo>
                <a:lnTo>
                  <a:pt x="60821" y="3804"/>
                </a:lnTo>
                <a:lnTo>
                  <a:pt x="59563" y="3804"/>
                </a:lnTo>
                <a:lnTo>
                  <a:pt x="58304" y="3804"/>
                </a:lnTo>
                <a:lnTo>
                  <a:pt x="57046" y="3804"/>
                </a:lnTo>
                <a:lnTo>
                  <a:pt x="55368" y="3804"/>
                </a:lnTo>
                <a:lnTo>
                  <a:pt x="53690" y="3804"/>
                </a:lnTo>
                <a:lnTo>
                  <a:pt x="52012" y="3804"/>
                </a:lnTo>
                <a:lnTo>
                  <a:pt x="50754" y="3804"/>
                </a:lnTo>
                <a:lnTo>
                  <a:pt x="49496" y="3804"/>
                </a:lnTo>
                <a:lnTo>
                  <a:pt x="48237" y="3804"/>
                </a:lnTo>
                <a:lnTo>
                  <a:pt x="46979" y="3804"/>
                </a:lnTo>
                <a:lnTo>
                  <a:pt x="45720" y="3804"/>
                </a:lnTo>
                <a:lnTo>
                  <a:pt x="44462" y="3804"/>
                </a:lnTo>
                <a:lnTo>
                  <a:pt x="43204" y="3804"/>
                </a:lnTo>
                <a:lnTo>
                  <a:pt x="41945" y="3804"/>
                </a:lnTo>
                <a:lnTo>
                  <a:pt x="40687" y="3804"/>
                </a:lnTo>
                <a:lnTo>
                  <a:pt x="39429" y="3804"/>
                </a:lnTo>
                <a:lnTo>
                  <a:pt x="38170" y="3804"/>
                </a:lnTo>
                <a:lnTo>
                  <a:pt x="36912" y="3804"/>
                </a:lnTo>
                <a:lnTo>
                  <a:pt x="35653" y="3804"/>
                </a:lnTo>
                <a:lnTo>
                  <a:pt x="34395" y="3804"/>
                </a:lnTo>
                <a:lnTo>
                  <a:pt x="31039" y="3804"/>
                </a:lnTo>
                <a:lnTo>
                  <a:pt x="28523" y="3804"/>
                </a:lnTo>
                <a:lnTo>
                  <a:pt x="26845" y="3804"/>
                </a:lnTo>
                <a:lnTo>
                  <a:pt x="25586" y="3804"/>
                </a:lnTo>
                <a:lnTo>
                  <a:pt x="24328" y="3804"/>
                </a:lnTo>
                <a:lnTo>
                  <a:pt x="23070" y="3804"/>
                </a:lnTo>
                <a:lnTo>
                  <a:pt x="21811" y="3804"/>
                </a:lnTo>
                <a:lnTo>
                  <a:pt x="20553" y="3804"/>
                </a:lnTo>
                <a:lnTo>
                  <a:pt x="19295" y="3804"/>
                </a:lnTo>
                <a:lnTo>
                  <a:pt x="18036" y="3804"/>
                </a:lnTo>
                <a:lnTo>
                  <a:pt x="16778" y="3804"/>
                </a:lnTo>
                <a:lnTo>
                  <a:pt x="15519" y="3804"/>
                </a:lnTo>
                <a:lnTo>
                  <a:pt x="14261" y="3804"/>
                </a:lnTo>
                <a:lnTo>
                  <a:pt x="13003" y="3804"/>
                </a:lnTo>
                <a:lnTo>
                  <a:pt x="11744" y="3804"/>
                </a:lnTo>
                <a:lnTo>
                  <a:pt x="10486" y="3804"/>
                </a:lnTo>
                <a:lnTo>
                  <a:pt x="9228" y="3804"/>
                </a:lnTo>
                <a:lnTo>
                  <a:pt x="7969" y="5706"/>
                </a:lnTo>
                <a:lnTo>
                  <a:pt x="6711" y="7608"/>
                </a:lnTo>
                <a:lnTo>
                  <a:pt x="5452" y="11413"/>
                </a:lnTo>
                <a:lnTo>
                  <a:pt x="5033" y="17120"/>
                </a:lnTo>
                <a:lnTo>
                  <a:pt x="4194" y="22826"/>
                </a:lnTo>
                <a:lnTo>
                  <a:pt x="3355" y="28533"/>
                </a:lnTo>
                <a:lnTo>
                  <a:pt x="2936" y="34240"/>
                </a:lnTo>
                <a:lnTo>
                  <a:pt x="2097" y="39947"/>
                </a:lnTo>
                <a:lnTo>
                  <a:pt x="1677" y="45653"/>
                </a:lnTo>
                <a:lnTo>
                  <a:pt x="1258" y="51360"/>
                </a:lnTo>
                <a:lnTo>
                  <a:pt x="838" y="57067"/>
                </a:lnTo>
                <a:lnTo>
                  <a:pt x="419" y="62774"/>
                </a:lnTo>
                <a:lnTo>
                  <a:pt x="0" y="68480"/>
                </a:lnTo>
                <a:lnTo>
                  <a:pt x="0" y="74187"/>
                </a:lnTo>
                <a:lnTo>
                  <a:pt x="0" y="79894"/>
                </a:lnTo>
                <a:lnTo>
                  <a:pt x="0" y="85601"/>
                </a:lnTo>
                <a:lnTo>
                  <a:pt x="1258" y="89405"/>
                </a:lnTo>
                <a:lnTo>
                  <a:pt x="2516" y="91307"/>
                </a:lnTo>
                <a:lnTo>
                  <a:pt x="3775" y="93210"/>
                </a:lnTo>
                <a:lnTo>
                  <a:pt x="5033" y="95112"/>
                </a:lnTo>
                <a:lnTo>
                  <a:pt x="6291" y="97014"/>
                </a:lnTo>
                <a:lnTo>
                  <a:pt x="7550" y="98916"/>
                </a:lnTo>
                <a:lnTo>
                  <a:pt x="8808" y="100819"/>
                </a:lnTo>
                <a:lnTo>
                  <a:pt x="10066" y="102721"/>
                </a:lnTo>
                <a:lnTo>
                  <a:pt x="11744" y="104623"/>
                </a:lnTo>
                <a:lnTo>
                  <a:pt x="13003" y="106525"/>
                </a:lnTo>
                <a:lnTo>
                  <a:pt x="16358" y="106525"/>
                </a:lnTo>
                <a:lnTo>
                  <a:pt x="18036" y="110330"/>
                </a:lnTo>
                <a:lnTo>
                  <a:pt x="20553" y="110330"/>
                </a:lnTo>
                <a:lnTo>
                  <a:pt x="23070" y="110330"/>
                </a:lnTo>
                <a:lnTo>
                  <a:pt x="24748" y="112232"/>
                </a:lnTo>
                <a:lnTo>
                  <a:pt x="26425" y="114134"/>
                </a:lnTo>
                <a:lnTo>
                  <a:pt x="27684" y="114134"/>
                </a:lnTo>
                <a:lnTo>
                  <a:pt x="28942" y="116036"/>
                </a:lnTo>
                <a:lnTo>
                  <a:pt x="30620" y="116036"/>
                </a:lnTo>
                <a:lnTo>
                  <a:pt x="32298" y="116036"/>
                </a:lnTo>
                <a:lnTo>
                  <a:pt x="33556" y="116036"/>
                </a:lnTo>
                <a:lnTo>
                  <a:pt x="35234" y="116036"/>
                </a:lnTo>
                <a:lnTo>
                  <a:pt x="38590" y="116036"/>
                </a:lnTo>
                <a:lnTo>
                  <a:pt x="40267" y="117939"/>
                </a:lnTo>
                <a:lnTo>
                  <a:pt x="42784" y="117939"/>
                </a:lnTo>
                <a:lnTo>
                  <a:pt x="46140" y="117939"/>
                </a:lnTo>
                <a:lnTo>
                  <a:pt x="47818" y="117939"/>
                </a:lnTo>
                <a:lnTo>
                  <a:pt x="49496" y="117939"/>
                </a:lnTo>
                <a:lnTo>
                  <a:pt x="51173" y="117939"/>
                </a:lnTo>
                <a:lnTo>
                  <a:pt x="52851" y="117939"/>
                </a:lnTo>
                <a:lnTo>
                  <a:pt x="55787" y="117939"/>
                </a:lnTo>
                <a:lnTo>
                  <a:pt x="57046" y="117939"/>
                </a:lnTo>
                <a:lnTo>
                  <a:pt x="60401" y="117939"/>
                </a:lnTo>
                <a:lnTo>
                  <a:pt x="62079" y="117939"/>
                </a:lnTo>
                <a:lnTo>
                  <a:pt x="63338" y="117939"/>
                </a:lnTo>
                <a:lnTo>
                  <a:pt x="64596" y="117939"/>
                </a:lnTo>
                <a:lnTo>
                  <a:pt x="65854" y="117939"/>
                </a:lnTo>
                <a:lnTo>
                  <a:pt x="67113" y="117939"/>
                </a:lnTo>
                <a:lnTo>
                  <a:pt x="68371" y="119841"/>
                </a:lnTo>
                <a:lnTo>
                  <a:pt x="69630" y="119841"/>
                </a:lnTo>
                <a:lnTo>
                  <a:pt x="70888" y="119841"/>
                </a:lnTo>
                <a:lnTo>
                  <a:pt x="72146" y="119841"/>
                </a:lnTo>
                <a:lnTo>
                  <a:pt x="73405" y="119841"/>
                </a:lnTo>
                <a:lnTo>
                  <a:pt x="74663" y="119841"/>
                </a:lnTo>
                <a:lnTo>
                  <a:pt x="75921" y="119841"/>
                </a:lnTo>
                <a:lnTo>
                  <a:pt x="77180" y="119841"/>
                </a:lnTo>
                <a:lnTo>
                  <a:pt x="78858" y="119841"/>
                </a:lnTo>
                <a:lnTo>
                  <a:pt x="80116" y="119841"/>
                </a:lnTo>
                <a:lnTo>
                  <a:pt x="81374" y="119841"/>
                </a:lnTo>
                <a:lnTo>
                  <a:pt x="82633" y="119841"/>
                </a:lnTo>
                <a:lnTo>
                  <a:pt x="83891" y="119841"/>
                </a:lnTo>
                <a:lnTo>
                  <a:pt x="85150" y="119841"/>
                </a:lnTo>
                <a:lnTo>
                  <a:pt x="86408" y="119841"/>
                </a:lnTo>
                <a:lnTo>
                  <a:pt x="87666" y="119841"/>
                </a:lnTo>
                <a:lnTo>
                  <a:pt x="88925" y="119841"/>
                </a:lnTo>
                <a:lnTo>
                  <a:pt x="90183" y="119841"/>
                </a:lnTo>
                <a:lnTo>
                  <a:pt x="91441" y="119841"/>
                </a:lnTo>
                <a:lnTo>
                  <a:pt x="92700" y="119841"/>
                </a:lnTo>
                <a:lnTo>
                  <a:pt x="93958" y="119841"/>
                </a:lnTo>
                <a:lnTo>
                  <a:pt x="95636" y="117939"/>
                </a:lnTo>
                <a:lnTo>
                  <a:pt x="97314" y="116036"/>
                </a:lnTo>
                <a:lnTo>
                  <a:pt x="98992" y="116036"/>
                </a:lnTo>
                <a:lnTo>
                  <a:pt x="100250" y="114134"/>
                </a:lnTo>
                <a:lnTo>
                  <a:pt x="101508" y="114134"/>
                </a:lnTo>
                <a:lnTo>
                  <a:pt x="103186" y="112232"/>
                </a:lnTo>
                <a:lnTo>
                  <a:pt x="104445" y="110330"/>
                </a:lnTo>
                <a:lnTo>
                  <a:pt x="105703" y="110330"/>
                </a:lnTo>
                <a:lnTo>
                  <a:pt x="106961" y="108428"/>
                </a:lnTo>
                <a:lnTo>
                  <a:pt x="108220" y="106525"/>
                </a:lnTo>
                <a:lnTo>
                  <a:pt x="109898" y="102721"/>
                </a:lnTo>
                <a:lnTo>
                  <a:pt x="111156" y="100819"/>
                </a:lnTo>
                <a:lnTo>
                  <a:pt x="112414" y="98916"/>
                </a:lnTo>
                <a:lnTo>
                  <a:pt x="113673" y="97014"/>
                </a:lnTo>
                <a:lnTo>
                  <a:pt x="114931" y="93210"/>
                </a:lnTo>
                <a:lnTo>
                  <a:pt x="116189" y="89405"/>
                </a:lnTo>
                <a:lnTo>
                  <a:pt x="117448" y="85601"/>
                </a:lnTo>
                <a:lnTo>
                  <a:pt x="118287" y="79894"/>
                </a:lnTo>
                <a:lnTo>
                  <a:pt x="119126" y="74187"/>
                </a:lnTo>
                <a:lnTo>
                  <a:pt x="119545" y="68480"/>
                </a:lnTo>
                <a:lnTo>
                  <a:pt x="119965" y="62774"/>
                </a:lnTo>
                <a:lnTo>
                  <a:pt x="119965" y="57067"/>
                </a:lnTo>
                <a:lnTo>
                  <a:pt x="119965" y="51360"/>
                </a:lnTo>
                <a:lnTo>
                  <a:pt x="119545" y="45653"/>
                </a:lnTo>
                <a:lnTo>
                  <a:pt x="118287" y="41849"/>
                </a:lnTo>
                <a:lnTo>
                  <a:pt x="119126" y="41849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6"/>
          <p:cNvSpPr/>
          <p:nvPr/>
        </p:nvSpPr>
        <p:spPr>
          <a:xfrm>
            <a:off x="574675" y="5207000"/>
            <a:ext cx="8467725" cy="4064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4" name="Google Shape;604;p46"/>
          <p:cNvCxnSpPr/>
          <p:nvPr/>
        </p:nvCxnSpPr>
        <p:spPr>
          <a:xfrm>
            <a:off x="549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5" name="Google Shape;605;p46"/>
          <p:cNvCxnSpPr/>
          <p:nvPr/>
        </p:nvCxnSpPr>
        <p:spPr>
          <a:xfrm>
            <a:off x="10826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6" name="Google Shape;606;p46"/>
          <p:cNvCxnSpPr/>
          <p:nvPr/>
        </p:nvCxnSpPr>
        <p:spPr>
          <a:xfrm>
            <a:off x="1692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7" name="Google Shape;607;p46"/>
          <p:cNvCxnSpPr/>
          <p:nvPr/>
        </p:nvCxnSpPr>
        <p:spPr>
          <a:xfrm>
            <a:off x="2301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8" name="Google Shape;608;p46"/>
          <p:cNvSpPr/>
          <p:nvPr/>
        </p:nvSpPr>
        <p:spPr>
          <a:xfrm>
            <a:off x="6111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609" name="Google Shape;609;p46"/>
          <p:cNvSpPr/>
          <p:nvPr/>
        </p:nvSpPr>
        <p:spPr>
          <a:xfrm>
            <a:off x="11445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610" name="Google Shape;610;p46"/>
          <p:cNvSpPr/>
          <p:nvPr/>
        </p:nvSpPr>
        <p:spPr>
          <a:xfrm>
            <a:off x="1677988" y="5197475"/>
            <a:ext cx="6381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cxnSp>
        <p:nvCxnSpPr>
          <p:cNvPr id="611" name="Google Shape;611;p46"/>
          <p:cNvCxnSpPr/>
          <p:nvPr/>
        </p:nvCxnSpPr>
        <p:spPr>
          <a:xfrm>
            <a:off x="2911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2" name="Google Shape;612;p46"/>
          <p:cNvCxnSpPr/>
          <p:nvPr/>
        </p:nvCxnSpPr>
        <p:spPr>
          <a:xfrm>
            <a:off x="4054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3" name="Google Shape;613;p46"/>
          <p:cNvCxnSpPr/>
          <p:nvPr/>
        </p:nvCxnSpPr>
        <p:spPr>
          <a:xfrm>
            <a:off x="3521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4" name="Google Shape;614;p46"/>
          <p:cNvSpPr/>
          <p:nvPr/>
        </p:nvSpPr>
        <p:spPr>
          <a:xfrm>
            <a:off x="23637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15" name="Google Shape;615;p46"/>
          <p:cNvSpPr/>
          <p:nvPr/>
        </p:nvSpPr>
        <p:spPr>
          <a:xfrm>
            <a:off x="29733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616" name="Google Shape;616;p46"/>
          <p:cNvSpPr/>
          <p:nvPr/>
        </p:nvSpPr>
        <p:spPr>
          <a:xfrm>
            <a:off x="35829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617" name="Google Shape;617;p46"/>
          <p:cNvCxnSpPr/>
          <p:nvPr/>
        </p:nvCxnSpPr>
        <p:spPr>
          <a:xfrm>
            <a:off x="5807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8" name="Google Shape;618;p46"/>
          <p:cNvCxnSpPr/>
          <p:nvPr/>
        </p:nvCxnSpPr>
        <p:spPr>
          <a:xfrm>
            <a:off x="52736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9" name="Google Shape;619;p46"/>
          <p:cNvCxnSpPr/>
          <p:nvPr/>
        </p:nvCxnSpPr>
        <p:spPr>
          <a:xfrm>
            <a:off x="4664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0" name="Google Shape;620;p46"/>
          <p:cNvCxnSpPr/>
          <p:nvPr/>
        </p:nvCxnSpPr>
        <p:spPr>
          <a:xfrm>
            <a:off x="6264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1" name="Google Shape;621;p46"/>
          <p:cNvSpPr/>
          <p:nvPr/>
        </p:nvSpPr>
        <p:spPr>
          <a:xfrm>
            <a:off x="41925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22" name="Google Shape;622;p46"/>
          <p:cNvSpPr/>
          <p:nvPr/>
        </p:nvSpPr>
        <p:spPr>
          <a:xfrm>
            <a:off x="47259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623" name="Google Shape;623;p46"/>
          <p:cNvSpPr/>
          <p:nvPr/>
        </p:nvSpPr>
        <p:spPr>
          <a:xfrm>
            <a:off x="53355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624" name="Google Shape;624;p46"/>
          <p:cNvSpPr/>
          <p:nvPr/>
        </p:nvSpPr>
        <p:spPr>
          <a:xfrm>
            <a:off x="5792788" y="5197475"/>
            <a:ext cx="612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25" name="Google Shape;625;p46"/>
          <p:cNvSpPr/>
          <p:nvPr/>
        </p:nvSpPr>
        <p:spPr>
          <a:xfrm>
            <a:off x="6326188" y="5197475"/>
            <a:ext cx="6381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626" name="Google Shape;626;p46"/>
          <p:cNvSpPr/>
          <p:nvPr/>
        </p:nvSpPr>
        <p:spPr>
          <a:xfrm>
            <a:off x="15875" y="8382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6"/>
          <p:cNvSpPr/>
          <p:nvPr/>
        </p:nvSpPr>
        <p:spPr>
          <a:xfrm>
            <a:off x="1870075" y="330200"/>
            <a:ext cx="863600" cy="711200"/>
          </a:xfrm>
          <a:prstGeom prst="rect">
            <a:avLst/>
          </a:prstGeom>
          <a:solidFill>
            <a:srgbClr val="99FF33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6"/>
          <p:cNvSpPr/>
          <p:nvPr/>
        </p:nvSpPr>
        <p:spPr>
          <a:xfrm>
            <a:off x="1906588" y="3968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aa1</a:t>
            </a:r>
            <a:endParaRPr/>
          </a:p>
        </p:txBody>
      </p:sp>
      <p:sp>
        <p:nvSpPr>
          <p:cNvPr id="629" name="Google Shape;629;p46"/>
          <p:cNvSpPr/>
          <p:nvPr/>
        </p:nvSpPr>
        <p:spPr>
          <a:xfrm>
            <a:off x="3394075" y="635000"/>
            <a:ext cx="863600" cy="787400"/>
          </a:xfrm>
          <a:prstGeom prst="ellipse">
            <a:avLst/>
          </a:prstGeom>
          <a:solidFill>
            <a:srgbClr val="CC66FF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46"/>
          <p:cNvSpPr/>
          <p:nvPr/>
        </p:nvSpPr>
        <p:spPr>
          <a:xfrm>
            <a:off x="3430588" y="7778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aa2</a:t>
            </a:r>
            <a:endParaRPr/>
          </a:p>
        </p:txBody>
      </p:sp>
      <p:cxnSp>
        <p:nvCxnSpPr>
          <p:cNvPr id="631" name="Google Shape;631;p46"/>
          <p:cNvCxnSpPr/>
          <p:nvPr/>
        </p:nvCxnSpPr>
        <p:spPr>
          <a:xfrm>
            <a:off x="67976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2" name="Google Shape;632;p46"/>
          <p:cNvSpPr/>
          <p:nvPr/>
        </p:nvSpPr>
        <p:spPr>
          <a:xfrm>
            <a:off x="6859588" y="5197475"/>
            <a:ext cx="5524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633" name="Google Shape;633;p46"/>
          <p:cNvCxnSpPr/>
          <p:nvPr/>
        </p:nvCxnSpPr>
        <p:spPr>
          <a:xfrm>
            <a:off x="7331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4" name="Google Shape;634;p46"/>
          <p:cNvCxnSpPr/>
          <p:nvPr/>
        </p:nvCxnSpPr>
        <p:spPr>
          <a:xfrm>
            <a:off x="44354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5" name="Google Shape;635;p46"/>
          <p:cNvCxnSpPr/>
          <p:nvPr/>
        </p:nvCxnSpPr>
        <p:spPr>
          <a:xfrm>
            <a:off x="49688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6" name="Google Shape;636;p46"/>
          <p:cNvCxnSpPr/>
          <p:nvPr/>
        </p:nvCxnSpPr>
        <p:spPr>
          <a:xfrm>
            <a:off x="55022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7" name="Google Shape;637;p46"/>
          <p:cNvSpPr/>
          <p:nvPr/>
        </p:nvSpPr>
        <p:spPr>
          <a:xfrm>
            <a:off x="4192588" y="47402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638" name="Google Shape;638;p46"/>
          <p:cNvSpPr/>
          <p:nvPr/>
        </p:nvSpPr>
        <p:spPr>
          <a:xfrm>
            <a:off x="47259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639" name="Google Shape;639;p46"/>
          <p:cNvSpPr/>
          <p:nvPr/>
        </p:nvSpPr>
        <p:spPr>
          <a:xfrm>
            <a:off x="52593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640" name="Google Shape;640;p46"/>
          <p:cNvSpPr/>
          <p:nvPr/>
        </p:nvSpPr>
        <p:spPr>
          <a:xfrm>
            <a:off x="4130675" y="19050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46"/>
          <p:cNvSpPr/>
          <p:nvPr/>
        </p:nvSpPr>
        <p:spPr>
          <a:xfrm>
            <a:off x="4902200" y="1168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46"/>
          <p:cNvSpPr/>
          <p:nvPr/>
        </p:nvSpPr>
        <p:spPr>
          <a:xfrm>
            <a:off x="5014913" y="16160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aa3</a:t>
            </a:r>
            <a:endParaRPr/>
          </a:p>
        </p:txBody>
      </p:sp>
      <p:cxnSp>
        <p:nvCxnSpPr>
          <p:cNvPr id="643" name="Google Shape;643;p46"/>
          <p:cNvCxnSpPr/>
          <p:nvPr/>
        </p:nvCxnSpPr>
        <p:spPr>
          <a:xfrm>
            <a:off x="44354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4" name="Google Shape;644;p46"/>
          <p:cNvCxnSpPr/>
          <p:nvPr/>
        </p:nvCxnSpPr>
        <p:spPr>
          <a:xfrm>
            <a:off x="49688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5" name="Google Shape;645;p46"/>
          <p:cNvCxnSpPr/>
          <p:nvPr/>
        </p:nvCxnSpPr>
        <p:spPr>
          <a:xfrm>
            <a:off x="55022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6" name="Google Shape;646;p46"/>
          <p:cNvSpPr/>
          <p:nvPr/>
        </p:nvSpPr>
        <p:spPr>
          <a:xfrm>
            <a:off x="7392988" y="3414713"/>
            <a:ext cx="180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" name="Google Shape;647;p46"/>
          <p:cNvCxnSpPr/>
          <p:nvPr/>
        </p:nvCxnSpPr>
        <p:spPr>
          <a:xfrm>
            <a:off x="7483475" y="3911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46"/>
          <p:cNvCxnSpPr/>
          <p:nvPr/>
        </p:nvCxnSpPr>
        <p:spPr>
          <a:xfrm>
            <a:off x="8016875" y="3911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9" name="Google Shape;649;p46"/>
          <p:cNvCxnSpPr/>
          <p:nvPr/>
        </p:nvCxnSpPr>
        <p:spPr>
          <a:xfrm>
            <a:off x="8550275" y="3911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0" name="Google Shape;650;p46"/>
          <p:cNvSpPr/>
          <p:nvPr/>
        </p:nvSpPr>
        <p:spPr>
          <a:xfrm>
            <a:off x="7240588" y="39782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651" name="Google Shape;651;p46"/>
          <p:cNvSpPr/>
          <p:nvPr/>
        </p:nvSpPr>
        <p:spPr>
          <a:xfrm>
            <a:off x="7773988" y="3978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52" name="Google Shape;652;p46"/>
          <p:cNvSpPr/>
          <p:nvPr/>
        </p:nvSpPr>
        <p:spPr>
          <a:xfrm>
            <a:off x="8307388" y="3978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653" name="Google Shape;653;p46"/>
          <p:cNvSpPr/>
          <p:nvPr/>
        </p:nvSpPr>
        <p:spPr>
          <a:xfrm>
            <a:off x="7178675" y="11430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46"/>
          <p:cNvSpPr/>
          <p:nvPr/>
        </p:nvSpPr>
        <p:spPr>
          <a:xfrm>
            <a:off x="7874000" y="177800"/>
            <a:ext cx="1016000" cy="1168400"/>
          </a:xfrm>
          <a:prstGeom prst="diamond">
            <a:avLst/>
          </a:prstGeom>
          <a:solidFill>
            <a:schemeClr val="accen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46"/>
          <p:cNvSpPr/>
          <p:nvPr/>
        </p:nvSpPr>
        <p:spPr>
          <a:xfrm>
            <a:off x="7986713" y="5492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aa4</a:t>
            </a:r>
            <a:endParaRPr/>
          </a:p>
        </p:txBody>
      </p:sp>
      <p:cxnSp>
        <p:nvCxnSpPr>
          <p:cNvPr id="656" name="Google Shape;656;p46"/>
          <p:cNvCxnSpPr/>
          <p:nvPr/>
        </p:nvCxnSpPr>
        <p:spPr>
          <a:xfrm>
            <a:off x="7864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7" name="Google Shape;657;p46"/>
          <p:cNvCxnSpPr/>
          <p:nvPr/>
        </p:nvCxnSpPr>
        <p:spPr>
          <a:xfrm>
            <a:off x="8397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8" name="Google Shape;658;p46"/>
          <p:cNvCxnSpPr/>
          <p:nvPr/>
        </p:nvCxnSpPr>
        <p:spPr>
          <a:xfrm>
            <a:off x="8931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9" name="Google Shape;659;p46"/>
          <p:cNvSpPr/>
          <p:nvPr/>
        </p:nvSpPr>
        <p:spPr>
          <a:xfrm>
            <a:off x="7377113" y="51974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660" name="Google Shape;660;p46"/>
          <p:cNvSpPr/>
          <p:nvPr/>
        </p:nvSpPr>
        <p:spPr>
          <a:xfrm>
            <a:off x="7910513" y="51974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61" name="Google Shape;661;p46"/>
          <p:cNvSpPr/>
          <p:nvPr/>
        </p:nvSpPr>
        <p:spPr>
          <a:xfrm>
            <a:off x="8443913" y="51974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cxnSp>
        <p:nvCxnSpPr>
          <p:cNvPr id="662" name="Google Shape;662;p46"/>
          <p:cNvCxnSpPr/>
          <p:nvPr/>
        </p:nvCxnSpPr>
        <p:spPr>
          <a:xfrm>
            <a:off x="2768600" y="787400"/>
            <a:ext cx="558800" cy="1778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3" name="Google Shape;663;p46"/>
          <p:cNvCxnSpPr/>
          <p:nvPr/>
        </p:nvCxnSpPr>
        <p:spPr>
          <a:xfrm>
            <a:off x="4292600" y="1168400"/>
            <a:ext cx="86360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4" name="Google Shape;664;p46"/>
          <p:cNvSpPr/>
          <p:nvPr/>
        </p:nvSpPr>
        <p:spPr>
          <a:xfrm>
            <a:off x="152400" y="3733800"/>
            <a:ext cx="1317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(leaves)</a:t>
            </a:r>
            <a:endParaRPr/>
          </a:p>
        </p:txBody>
      </p:sp>
      <p:cxnSp>
        <p:nvCxnSpPr>
          <p:cNvPr id="665" name="Google Shape;665;p46"/>
          <p:cNvCxnSpPr/>
          <p:nvPr/>
        </p:nvCxnSpPr>
        <p:spPr>
          <a:xfrm rot="10800000">
            <a:off x="1752600" y="2743200"/>
            <a:ext cx="1727200" cy="9652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7"/>
          <p:cNvSpPr/>
          <p:nvPr/>
        </p:nvSpPr>
        <p:spPr>
          <a:xfrm>
            <a:off x="1520825" y="1600200"/>
            <a:ext cx="5583238" cy="356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73" y="118022"/>
                </a:moveTo>
                <a:lnTo>
                  <a:pt x="11054" y="116097"/>
                </a:lnTo>
                <a:lnTo>
                  <a:pt x="9826" y="114173"/>
                </a:lnTo>
                <a:lnTo>
                  <a:pt x="8598" y="112249"/>
                </a:lnTo>
                <a:lnTo>
                  <a:pt x="7369" y="109683"/>
                </a:lnTo>
                <a:lnTo>
                  <a:pt x="6551" y="107759"/>
                </a:lnTo>
                <a:lnTo>
                  <a:pt x="5732" y="105835"/>
                </a:lnTo>
                <a:lnTo>
                  <a:pt x="4913" y="103910"/>
                </a:lnTo>
                <a:lnTo>
                  <a:pt x="4503" y="101986"/>
                </a:lnTo>
                <a:lnTo>
                  <a:pt x="3684" y="100062"/>
                </a:lnTo>
                <a:lnTo>
                  <a:pt x="3275" y="98138"/>
                </a:lnTo>
                <a:lnTo>
                  <a:pt x="2456" y="96213"/>
                </a:lnTo>
                <a:lnTo>
                  <a:pt x="2047" y="94289"/>
                </a:lnTo>
                <a:lnTo>
                  <a:pt x="1637" y="91723"/>
                </a:lnTo>
                <a:lnTo>
                  <a:pt x="1228" y="89799"/>
                </a:lnTo>
                <a:lnTo>
                  <a:pt x="818" y="87875"/>
                </a:lnTo>
                <a:lnTo>
                  <a:pt x="409" y="85951"/>
                </a:lnTo>
                <a:lnTo>
                  <a:pt x="409" y="83385"/>
                </a:lnTo>
                <a:lnTo>
                  <a:pt x="0" y="78253"/>
                </a:lnTo>
                <a:lnTo>
                  <a:pt x="0" y="74405"/>
                </a:lnTo>
                <a:lnTo>
                  <a:pt x="0" y="70556"/>
                </a:lnTo>
                <a:lnTo>
                  <a:pt x="0" y="65425"/>
                </a:lnTo>
                <a:lnTo>
                  <a:pt x="0" y="61576"/>
                </a:lnTo>
                <a:lnTo>
                  <a:pt x="0" y="57728"/>
                </a:lnTo>
                <a:lnTo>
                  <a:pt x="0" y="52596"/>
                </a:lnTo>
                <a:lnTo>
                  <a:pt x="0" y="48748"/>
                </a:lnTo>
                <a:lnTo>
                  <a:pt x="0" y="44899"/>
                </a:lnTo>
                <a:lnTo>
                  <a:pt x="0" y="41051"/>
                </a:lnTo>
                <a:lnTo>
                  <a:pt x="0" y="37202"/>
                </a:lnTo>
                <a:lnTo>
                  <a:pt x="409" y="32071"/>
                </a:lnTo>
                <a:lnTo>
                  <a:pt x="409" y="28222"/>
                </a:lnTo>
                <a:lnTo>
                  <a:pt x="818" y="25657"/>
                </a:lnTo>
                <a:lnTo>
                  <a:pt x="1637" y="23732"/>
                </a:lnTo>
                <a:lnTo>
                  <a:pt x="2047" y="21808"/>
                </a:lnTo>
                <a:lnTo>
                  <a:pt x="2866" y="19884"/>
                </a:lnTo>
                <a:lnTo>
                  <a:pt x="4094" y="17959"/>
                </a:lnTo>
                <a:lnTo>
                  <a:pt x="5322" y="16677"/>
                </a:lnTo>
                <a:lnTo>
                  <a:pt x="6551" y="14752"/>
                </a:lnTo>
                <a:lnTo>
                  <a:pt x="7779" y="13469"/>
                </a:lnTo>
                <a:lnTo>
                  <a:pt x="9007" y="12187"/>
                </a:lnTo>
                <a:lnTo>
                  <a:pt x="10645" y="10262"/>
                </a:lnTo>
                <a:lnTo>
                  <a:pt x="12283" y="8979"/>
                </a:lnTo>
                <a:lnTo>
                  <a:pt x="15558" y="7697"/>
                </a:lnTo>
                <a:lnTo>
                  <a:pt x="17196" y="6414"/>
                </a:lnTo>
                <a:lnTo>
                  <a:pt x="18834" y="5772"/>
                </a:lnTo>
                <a:lnTo>
                  <a:pt x="21290" y="5131"/>
                </a:lnTo>
                <a:lnTo>
                  <a:pt x="22928" y="4489"/>
                </a:lnTo>
                <a:lnTo>
                  <a:pt x="26204" y="3848"/>
                </a:lnTo>
                <a:lnTo>
                  <a:pt x="27432" y="3207"/>
                </a:lnTo>
                <a:lnTo>
                  <a:pt x="29070" y="2565"/>
                </a:lnTo>
                <a:lnTo>
                  <a:pt x="32345" y="1924"/>
                </a:lnTo>
                <a:lnTo>
                  <a:pt x="35621" y="1282"/>
                </a:lnTo>
                <a:lnTo>
                  <a:pt x="38077" y="1282"/>
                </a:lnTo>
                <a:lnTo>
                  <a:pt x="39715" y="641"/>
                </a:lnTo>
                <a:lnTo>
                  <a:pt x="41353" y="0"/>
                </a:lnTo>
                <a:lnTo>
                  <a:pt x="44628" y="0"/>
                </a:lnTo>
                <a:lnTo>
                  <a:pt x="47085" y="0"/>
                </a:lnTo>
                <a:lnTo>
                  <a:pt x="50361" y="0"/>
                </a:lnTo>
                <a:lnTo>
                  <a:pt x="52817" y="0"/>
                </a:lnTo>
                <a:lnTo>
                  <a:pt x="56912" y="0"/>
                </a:lnTo>
                <a:lnTo>
                  <a:pt x="59368" y="0"/>
                </a:lnTo>
                <a:lnTo>
                  <a:pt x="62644" y="0"/>
                </a:lnTo>
                <a:lnTo>
                  <a:pt x="65919" y="0"/>
                </a:lnTo>
                <a:lnTo>
                  <a:pt x="69195" y="641"/>
                </a:lnTo>
                <a:lnTo>
                  <a:pt x="72470" y="1282"/>
                </a:lnTo>
                <a:lnTo>
                  <a:pt x="74927" y="1282"/>
                </a:lnTo>
                <a:lnTo>
                  <a:pt x="77384" y="1282"/>
                </a:lnTo>
                <a:lnTo>
                  <a:pt x="79840" y="1282"/>
                </a:lnTo>
                <a:lnTo>
                  <a:pt x="82297" y="1924"/>
                </a:lnTo>
                <a:lnTo>
                  <a:pt x="84754" y="1924"/>
                </a:lnTo>
                <a:lnTo>
                  <a:pt x="87210" y="2565"/>
                </a:lnTo>
                <a:lnTo>
                  <a:pt x="89667" y="2565"/>
                </a:lnTo>
                <a:lnTo>
                  <a:pt x="91305" y="3848"/>
                </a:lnTo>
                <a:lnTo>
                  <a:pt x="93761" y="4489"/>
                </a:lnTo>
                <a:lnTo>
                  <a:pt x="96218" y="5131"/>
                </a:lnTo>
                <a:lnTo>
                  <a:pt x="97856" y="6414"/>
                </a:lnTo>
                <a:lnTo>
                  <a:pt x="101131" y="8338"/>
                </a:lnTo>
                <a:lnTo>
                  <a:pt x="104407" y="9621"/>
                </a:lnTo>
                <a:lnTo>
                  <a:pt x="107273" y="11545"/>
                </a:lnTo>
                <a:lnTo>
                  <a:pt x="108501" y="13469"/>
                </a:lnTo>
                <a:lnTo>
                  <a:pt x="110958" y="17318"/>
                </a:lnTo>
                <a:lnTo>
                  <a:pt x="112186" y="19242"/>
                </a:lnTo>
                <a:lnTo>
                  <a:pt x="113414" y="24374"/>
                </a:lnTo>
                <a:lnTo>
                  <a:pt x="115052" y="26939"/>
                </a:lnTo>
                <a:lnTo>
                  <a:pt x="115871" y="28864"/>
                </a:lnTo>
                <a:lnTo>
                  <a:pt x="116690" y="30788"/>
                </a:lnTo>
                <a:lnTo>
                  <a:pt x="117509" y="33354"/>
                </a:lnTo>
                <a:lnTo>
                  <a:pt x="118328" y="35919"/>
                </a:lnTo>
                <a:lnTo>
                  <a:pt x="118737" y="38485"/>
                </a:lnTo>
                <a:lnTo>
                  <a:pt x="119147" y="43616"/>
                </a:lnTo>
                <a:lnTo>
                  <a:pt x="119147" y="47465"/>
                </a:lnTo>
                <a:lnTo>
                  <a:pt x="119556" y="51314"/>
                </a:lnTo>
                <a:lnTo>
                  <a:pt x="119965" y="55162"/>
                </a:lnTo>
                <a:lnTo>
                  <a:pt x="119965" y="59011"/>
                </a:lnTo>
                <a:lnTo>
                  <a:pt x="119965" y="62859"/>
                </a:lnTo>
                <a:lnTo>
                  <a:pt x="119965" y="66708"/>
                </a:lnTo>
                <a:lnTo>
                  <a:pt x="119965" y="70556"/>
                </a:lnTo>
                <a:lnTo>
                  <a:pt x="119965" y="75688"/>
                </a:lnTo>
                <a:lnTo>
                  <a:pt x="119965" y="79536"/>
                </a:lnTo>
                <a:lnTo>
                  <a:pt x="119965" y="81461"/>
                </a:lnTo>
                <a:lnTo>
                  <a:pt x="119965" y="84026"/>
                </a:lnTo>
                <a:lnTo>
                  <a:pt x="119965" y="85951"/>
                </a:lnTo>
                <a:lnTo>
                  <a:pt x="119556" y="91082"/>
                </a:lnTo>
                <a:lnTo>
                  <a:pt x="119147" y="93648"/>
                </a:lnTo>
                <a:lnTo>
                  <a:pt x="118328" y="96213"/>
                </a:lnTo>
                <a:lnTo>
                  <a:pt x="117918" y="98138"/>
                </a:lnTo>
                <a:lnTo>
                  <a:pt x="117099" y="100703"/>
                </a:lnTo>
                <a:lnTo>
                  <a:pt x="116280" y="103269"/>
                </a:lnTo>
                <a:lnTo>
                  <a:pt x="115462" y="105835"/>
                </a:lnTo>
                <a:lnTo>
                  <a:pt x="114233" y="107759"/>
                </a:lnTo>
                <a:lnTo>
                  <a:pt x="113414" y="109683"/>
                </a:lnTo>
                <a:lnTo>
                  <a:pt x="111777" y="112249"/>
                </a:lnTo>
                <a:lnTo>
                  <a:pt x="110548" y="113532"/>
                </a:lnTo>
                <a:lnTo>
                  <a:pt x="109320" y="115456"/>
                </a:lnTo>
                <a:lnTo>
                  <a:pt x="108092" y="116739"/>
                </a:lnTo>
                <a:lnTo>
                  <a:pt x="106863" y="118022"/>
                </a:lnTo>
                <a:lnTo>
                  <a:pt x="105635" y="118022"/>
                </a:lnTo>
                <a:lnTo>
                  <a:pt x="103178" y="118022"/>
                </a:lnTo>
                <a:lnTo>
                  <a:pt x="101950" y="118022"/>
                </a:lnTo>
                <a:lnTo>
                  <a:pt x="100722" y="118022"/>
                </a:lnTo>
                <a:lnTo>
                  <a:pt x="99493" y="118022"/>
                </a:lnTo>
                <a:lnTo>
                  <a:pt x="97856" y="118022"/>
                </a:lnTo>
                <a:lnTo>
                  <a:pt x="95399" y="118022"/>
                </a:lnTo>
                <a:lnTo>
                  <a:pt x="91305" y="118022"/>
                </a:lnTo>
                <a:lnTo>
                  <a:pt x="90076" y="118022"/>
                </a:lnTo>
                <a:lnTo>
                  <a:pt x="88439" y="118022"/>
                </a:lnTo>
                <a:lnTo>
                  <a:pt x="85163" y="118022"/>
                </a:lnTo>
                <a:lnTo>
                  <a:pt x="83935" y="118022"/>
                </a:lnTo>
                <a:lnTo>
                  <a:pt x="80659" y="118022"/>
                </a:lnTo>
                <a:lnTo>
                  <a:pt x="79021" y="117380"/>
                </a:lnTo>
                <a:lnTo>
                  <a:pt x="77384" y="117380"/>
                </a:lnTo>
                <a:lnTo>
                  <a:pt x="75746" y="117380"/>
                </a:lnTo>
                <a:lnTo>
                  <a:pt x="74518" y="117380"/>
                </a:lnTo>
                <a:lnTo>
                  <a:pt x="72880" y="117380"/>
                </a:lnTo>
                <a:lnTo>
                  <a:pt x="71242" y="117380"/>
                </a:lnTo>
                <a:lnTo>
                  <a:pt x="69604" y="117380"/>
                </a:lnTo>
                <a:lnTo>
                  <a:pt x="68376" y="117380"/>
                </a:lnTo>
                <a:lnTo>
                  <a:pt x="67148" y="117380"/>
                </a:lnTo>
                <a:lnTo>
                  <a:pt x="65510" y="118022"/>
                </a:lnTo>
                <a:lnTo>
                  <a:pt x="64282" y="118022"/>
                </a:lnTo>
                <a:lnTo>
                  <a:pt x="63053" y="118022"/>
                </a:lnTo>
                <a:lnTo>
                  <a:pt x="61825" y="118663"/>
                </a:lnTo>
                <a:lnTo>
                  <a:pt x="60597" y="118663"/>
                </a:lnTo>
                <a:lnTo>
                  <a:pt x="59368" y="118663"/>
                </a:lnTo>
                <a:lnTo>
                  <a:pt x="58140" y="118663"/>
                </a:lnTo>
                <a:lnTo>
                  <a:pt x="56912" y="118663"/>
                </a:lnTo>
                <a:lnTo>
                  <a:pt x="55683" y="118663"/>
                </a:lnTo>
                <a:lnTo>
                  <a:pt x="54455" y="118663"/>
                </a:lnTo>
                <a:lnTo>
                  <a:pt x="53227" y="118663"/>
                </a:lnTo>
                <a:lnTo>
                  <a:pt x="51998" y="118663"/>
                </a:lnTo>
                <a:lnTo>
                  <a:pt x="49542" y="118663"/>
                </a:lnTo>
                <a:lnTo>
                  <a:pt x="47085" y="119305"/>
                </a:lnTo>
                <a:lnTo>
                  <a:pt x="43810" y="119305"/>
                </a:lnTo>
                <a:lnTo>
                  <a:pt x="40534" y="119946"/>
                </a:lnTo>
                <a:lnTo>
                  <a:pt x="38896" y="119946"/>
                </a:lnTo>
                <a:lnTo>
                  <a:pt x="37259" y="119946"/>
                </a:lnTo>
                <a:lnTo>
                  <a:pt x="36030" y="119946"/>
                </a:lnTo>
                <a:lnTo>
                  <a:pt x="34802" y="119946"/>
                </a:lnTo>
                <a:lnTo>
                  <a:pt x="33574" y="119946"/>
                </a:lnTo>
                <a:lnTo>
                  <a:pt x="32345" y="119946"/>
                </a:lnTo>
                <a:lnTo>
                  <a:pt x="31117" y="119946"/>
                </a:lnTo>
                <a:lnTo>
                  <a:pt x="29889" y="119946"/>
                </a:lnTo>
                <a:lnTo>
                  <a:pt x="28251" y="119946"/>
                </a:lnTo>
                <a:lnTo>
                  <a:pt x="27023" y="119946"/>
                </a:lnTo>
                <a:lnTo>
                  <a:pt x="25794" y="119946"/>
                </a:lnTo>
                <a:lnTo>
                  <a:pt x="24156" y="119946"/>
                </a:lnTo>
                <a:lnTo>
                  <a:pt x="22928" y="119946"/>
                </a:lnTo>
                <a:lnTo>
                  <a:pt x="21700" y="119946"/>
                </a:lnTo>
                <a:lnTo>
                  <a:pt x="20471" y="119946"/>
                </a:lnTo>
                <a:lnTo>
                  <a:pt x="19243" y="119305"/>
                </a:lnTo>
                <a:lnTo>
                  <a:pt x="18015" y="119305"/>
                </a:lnTo>
                <a:lnTo>
                  <a:pt x="16787" y="119305"/>
                </a:lnTo>
                <a:lnTo>
                  <a:pt x="15558" y="118663"/>
                </a:lnTo>
                <a:lnTo>
                  <a:pt x="14330" y="118663"/>
                </a:lnTo>
                <a:lnTo>
                  <a:pt x="13102" y="118663"/>
                </a:lnTo>
                <a:lnTo>
                  <a:pt x="11873" y="118022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47"/>
          <p:cNvSpPr/>
          <p:nvPr/>
        </p:nvSpPr>
        <p:spPr>
          <a:xfrm>
            <a:off x="1616075" y="5067300"/>
            <a:ext cx="5449888" cy="120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126" y="41849"/>
                </a:moveTo>
                <a:lnTo>
                  <a:pt x="117867" y="39947"/>
                </a:lnTo>
                <a:lnTo>
                  <a:pt x="116609" y="38044"/>
                </a:lnTo>
                <a:lnTo>
                  <a:pt x="115351" y="34240"/>
                </a:lnTo>
                <a:lnTo>
                  <a:pt x="114092" y="30435"/>
                </a:lnTo>
                <a:lnTo>
                  <a:pt x="112834" y="28533"/>
                </a:lnTo>
                <a:lnTo>
                  <a:pt x="111575" y="24729"/>
                </a:lnTo>
                <a:lnTo>
                  <a:pt x="110317" y="20924"/>
                </a:lnTo>
                <a:lnTo>
                  <a:pt x="109059" y="17120"/>
                </a:lnTo>
                <a:lnTo>
                  <a:pt x="107800" y="13315"/>
                </a:lnTo>
                <a:lnTo>
                  <a:pt x="106542" y="11413"/>
                </a:lnTo>
                <a:lnTo>
                  <a:pt x="105284" y="7608"/>
                </a:lnTo>
                <a:lnTo>
                  <a:pt x="104025" y="7608"/>
                </a:lnTo>
                <a:lnTo>
                  <a:pt x="102767" y="5706"/>
                </a:lnTo>
                <a:lnTo>
                  <a:pt x="101508" y="3804"/>
                </a:lnTo>
                <a:lnTo>
                  <a:pt x="100250" y="1902"/>
                </a:lnTo>
                <a:lnTo>
                  <a:pt x="98992" y="0"/>
                </a:lnTo>
                <a:lnTo>
                  <a:pt x="97733" y="0"/>
                </a:lnTo>
                <a:lnTo>
                  <a:pt x="96475" y="0"/>
                </a:lnTo>
                <a:lnTo>
                  <a:pt x="95217" y="1902"/>
                </a:lnTo>
                <a:lnTo>
                  <a:pt x="93958" y="3804"/>
                </a:lnTo>
                <a:lnTo>
                  <a:pt x="92280" y="3804"/>
                </a:lnTo>
                <a:lnTo>
                  <a:pt x="91022" y="3804"/>
                </a:lnTo>
                <a:lnTo>
                  <a:pt x="89764" y="3804"/>
                </a:lnTo>
                <a:lnTo>
                  <a:pt x="88505" y="3804"/>
                </a:lnTo>
                <a:lnTo>
                  <a:pt x="87247" y="3804"/>
                </a:lnTo>
                <a:lnTo>
                  <a:pt x="85988" y="3804"/>
                </a:lnTo>
                <a:lnTo>
                  <a:pt x="84730" y="3804"/>
                </a:lnTo>
                <a:lnTo>
                  <a:pt x="83472" y="3804"/>
                </a:lnTo>
                <a:lnTo>
                  <a:pt x="82213" y="3804"/>
                </a:lnTo>
                <a:lnTo>
                  <a:pt x="80955" y="3804"/>
                </a:lnTo>
                <a:lnTo>
                  <a:pt x="79697" y="3804"/>
                </a:lnTo>
                <a:lnTo>
                  <a:pt x="78438" y="3804"/>
                </a:lnTo>
                <a:lnTo>
                  <a:pt x="77180" y="3804"/>
                </a:lnTo>
                <a:lnTo>
                  <a:pt x="75921" y="3804"/>
                </a:lnTo>
                <a:lnTo>
                  <a:pt x="74663" y="3804"/>
                </a:lnTo>
                <a:lnTo>
                  <a:pt x="73405" y="3804"/>
                </a:lnTo>
                <a:lnTo>
                  <a:pt x="72146" y="3804"/>
                </a:lnTo>
                <a:lnTo>
                  <a:pt x="70888" y="3804"/>
                </a:lnTo>
                <a:lnTo>
                  <a:pt x="69630" y="3804"/>
                </a:lnTo>
                <a:lnTo>
                  <a:pt x="68371" y="3804"/>
                </a:lnTo>
                <a:lnTo>
                  <a:pt x="67113" y="3804"/>
                </a:lnTo>
                <a:lnTo>
                  <a:pt x="65854" y="3804"/>
                </a:lnTo>
                <a:lnTo>
                  <a:pt x="64596" y="3804"/>
                </a:lnTo>
                <a:lnTo>
                  <a:pt x="63338" y="3804"/>
                </a:lnTo>
                <a:lnTo>
                  <a:pt x="62079" y="3804"/>
                </a:lnTo>
                <a:lnTo>
                  <a:pt x="60821" y="3804"/>
                </a:lnTo>
                <a:lnTo>
                  <a:pt x="59563" y="3804"/>
                </a:lnTo>
                <a:lnTo>
                  <a:pt x="58304" y="3804"/>
                </a:lnTo>
                <a:lnTo>
                  <a:pt x="57046" y="3804"/>
                </a:lnTo>
                <a:lnTo>
                  <a:pt x="55368" y="3804"/>
                </a:lnTo>
                <a:lnTo>
                  <a:pt x="53690" y="3804"/>
                </a:lnTo>
                <a:lnTo>
                  <a:pt x="52012" y="3804"/>
                </a:lnTo>
                <a:lnTo>
                  <a:pt x="50754" y="3804"/>
                </a:lnTo>
                <a:lnTo>
                  <a:pt x="49496" y="3804"/>
                </a:lnTo>
                <a:lnTo>
                  <a:pt x="48237" y="3804"/>
                </a:lnTo>
                <a:lnTo>
                  <a:pt x="46979" y="3804"/>
                </a:lnTo>
                <a:lnTo>
                  <a:pt x="45720" y="3804"/>
                </a:lnTo>
                <a:lnTo>
                  <a:pt x="44462" y="3804"/>
                </a:lnTo>
                <a:lnTo>
                  <a:pt x="43204" y="3804"/>
                </a:lnTo>
                <a:lnTo>
                  <a:pt x="41945" y="3804"/>
                </a:lnTo>
                <a:lnTo>
                  <a:pt x="40687" y="3804"/>
                </a:lnTo>
                <a:lnTo>
                  <a:pt x="39429" y="3804"/>
                </a:lnTo>
                <a:lnTo>
                  <a:pt x="38170" y="3804"/>
                </a:lnTo>
                <a:lnTo>
                  <a:pt x="36912" y="3804"/>
                </a:lnTo>
                <a:lnTo>
                  <a:pt x="35653" y="3804"/>
                </a:lnTo>
                <a:lnTo>
                  <a:pt x="34395" y="3804"/>
                </a:lnTo>
                <a:lnTo>
                  <a:pt x="31039" y="3804"/>
                </a:lnTo>
                <a:lnTo>
                  <a:pt x="28523" y="3804"/>
                </a:lnTo>
                <a:lnTo>
                  <a:pt x="26845" y="3804"/>
                </a:lnTo>
                <a:lnTo>
                  <a:pt x="25586" y="3804"/>
                </a:lnTo>
                <a:lnTo>
                  <a:pt x="24328" y="3804"/>
                </a:lnTo>
                <a:lnTo>
                  <a:pt x="23070" y="3804"/>
                </a:lnTo>
                <a:lnTo>
                  <a:pt x="21811" y="3804"/>
                </a:lnTo>
                <a:lnTo>
                  <a:pt x="20553" y="3804"/>
                </a:lnTo>
                <a:lnTo>
                  <a:pt x="19295" y="3804"/>
                </a:lnTo>
                <a:lnTo>
                  <a:pt x="18036" y="3804"/>
                </a:lnTo>
                <a:lnTo>
                  <a:pt x="16778" y="3804"/>
                </a:lnTo>
                <a:lnTo>
                  <a:pt x="15519" y="3804"/>
                </a:lnTo>
                <a:lnTo>
                  <a:pt x="14261" y="3804"/>
                </a:lnTo>
                <a:lnTo>
                  <a:pt x="13003" y="3804"/>
                </a:lnTo>
                <a:lnTo>
                  <a:pt x="11744" y="3804"/>
                </a:lnTo>
                <a:lnTo>
                  <a:pt x="10486" y="3804"/>
                </a:lnTo>
                <a:lnTo>
                  <a:pt x="9228" y="3804"/>
                </a:lnTo>
                <a:lnTo>
                  <a:pt x="7969" y="5706"/>
                </a:lnTo>
                <a:lnTo>
                  <a:pt x="6711" y="7608"/>
                </a:lnTo>
                <a:lnTo>
                  <a:pt x="5452" y="11413"/>
                </a:lnTo>
                <a:lnTo>
                  <a:pt x="5033" y="17120"/>
                </a:lnTo>
                <a:lnTo>
                  <a:pt x="4194" y="22826"/>
                </a:lnTo>
                <a:lnTo>
                  <a:pt x="3355" y="28533"/>
                </a:lnTo>
                <a:lnTo>
                  <a:pt x="2936" y="34240"/>
                </a:lnTo>
                <a:lnTo>
                  <a:pt x="2097" y="39947"/>
                </a:lnTo>
                <a:lnTo>
                  <a:pt x="1677" y="45653"/>
                </a:lnTo>
                <a:lnTo>
                  <a:pt x="1258" y="51360"/>
                </a:lnTo>
                <a:lnTo>
                  <a:pt x="838" y="57067"/>
                </a:lnTo>
                <a:lnTo>
                  <a:pt x="419" y="62774"/>
                </a:lnTo>
                <a:lnTo>
                  <a:pt x="0" y="68480"/>
                </a:lnTo>
                <a:lnTo>
                  <a:pt x="0" y="74187"/>
                </a:lnTo>
                <a:lnTo>
                  <a:pt x="0" y="79894"/>
                </a:lnTo>
                <a:lnTo>
                  <a:pt x="0" y="85601"/>
                </a:lnTo>
                <a:lnTo>
                  <a:pt x="1258" y="89405"/>
                </a:lnTo>
                <a:lnTo>
                  <a:pt x="2516" y="91307"/>
                </a:lnTo>
                <a:lnTo>
                  <a:pt x="3775" y="93210"/>
                </a:lnTo>
                <a:lnTo>
                  <a:pt x="5033" y="95112"/>
                </a:lnTo>
                <a:lnTo>
                  <a:pt x="6291" y="97014"/>
                </a:lnTo>
                <a:lnTo>
                  <a:pt x="7550" y="98916"/>
                </a:lnTo>
                <a:lnTo>
                  <a:pt x="8808" y="100819"/>
                </a:lnTo>
                <a:lnTo>
                  <a:pt x="10066" y="102721"/>
                </a:lnTo>
                <a:lnTo>
                  <a:pt x="11744" y="104623"/>
                </a:lnTo>
                <a:lnTo>
                  <a:pt x="13003" y="106525"/>
                </a:lnTo>
                <a:lnTo>
                  <a:pt x="16358" y="106525"/>
                </a:lnTo>
                <a:lnTo>
                  <a:pt x="18036" y="110330"/>
                </a:lnTo>
                <a:lnTo>
                  <a:pt x="20553" y="110330"/>
                </a:lnTo>
                <a:lnTo>
                  <a:pt x="23070" y="110330"/>
                </a:lnTo>
                <a:lnTo>
                  <a:pt x="24748" y="112232"/>
                </a:lnTo>
                <a:lnTo>
                  <a:pt x="26425" y="114134"/>
                </a:lnTo>
                <a:lnTo>
                  <a:pt x="27684" y="114134"/>
                </a:lnTo>
                <a:lnTo>
                  <a:pt x="28942" y="116036"/>
                </a:lnTo>
                <a:lnTo>
                  <a:pt x="30620" y="116036"/>
                </a:lnTo>
                <a:lnTo>
                  <a:pt x="32298" y="116036"/>
                </a:lnTo>
                <a:lnTo>
                  <a:pt x="33556" y="116036"/>
                </a:lnTo>
                <a:lnTo>
                  <a:pt x="35234" y="116036"/>
                </a:lnTo>
                <a:lnTo>
                  <a:pt x="38590" y="116036"/>
                </a:lnTo>
                <a:lnTo>
                  <a:pt x="40267" y="117939"/>
                </a:lnTo>
                <a:lnTo>
                  <a:pt x="42784" y="117939"/>
                </a:lnTo>
                <a:lnTo>
                  <a:pt x="46140" y="117939"/>
                </a:lnTo>
                <a:lnTo>
                  <a:pt x="47818" y="117939"/>
                </a:lnTo>
                <a:lnTo>
                  <a:pt x="49496" y="117939"/>
                </a:lnTo>
                <a:lnTo>
                  <a:pt x="51173" y="117939"/>
                </a:lnTo>
                <a:lnTo>
                  <a:pt x="52851" y="117939"/>
                </a:lnTo>
                <a:lnTo>
                  <a:pt x="55787" y="117939"/>
                </a:lnTo>
                <a:lnTo>
                  <a:pt x="57046" y="117939"/>
                </a:lnTo>
                <a:lnTo>
                  <a:pt x="60401" y="117939"/>
                </a:lnTo>
                <a:lnTo>
                  <a:pt x="62079" y="117939"/>
                </a:lnTo>
                <a:lnTo>
                  <a:pt x="63338" y="117939"/>
                </a:lnTo>
                <a:lnTo>
                  <a:pt x="64596" y="117939"/>
                </a:lnTo>
                <a:lnTo>
                  <a:pt x="65854" y="117939"/>
                </a:lnTo>
                <a:lnTo>
                  <a:pt x="67113" y="117939"/>
                </a:lnTo>
                <a:lnTo>
                  <a:pt x="68371" y="119841"/>
                </a:lnTo>
                <a:lnTo>
                  <a:pt x="69630" y="119841"/>
                </a:lnTo>
                <a:lnTo>
                  <a:pt x="70888" y="119841"/>
                </a:lnTo>
                <a:lnTo>
                  <a:pt x="72146" y="119841"/>
                </a:lnTo>
                <a:lnTo>
                  <a:pt x="73405" y="119841"/>
                </a:lnTo>
                <a:lnTo>
                  <a:pt x="74663" y="119841"/>
                </a:lnTo>
                <a:lnTo>
                  <a:pt x="75921" y="119841"/>
                </a:lnTo>
                <a:lnTo>
                  <a:pt x="77180" y="119841"/>
                </a:lnTo>
                <a:lnTo>
                  <a:pt x="78858" y="119841"/>
                </a:lnTo>
                <a:lnTo>
                  <a:pt x="80116" y="119841"/>
                </a:lnTo>
                <a:lnTo>
                  <a:pt x="81374" y="119841"/>
                </a:lnTo>
                <a:lnTo>
                  <a:pt x="82633" y="119841"/>
                </a:lnTo>
                <a:lnTo>
                  <a:pt x="83891" y="119841"/>
                </a:lnTo>
                <a:lnTo>
                  <a:pt x="85150" y="119841"/>
                </a:lnTo>
                <a:lnTo>
                  <a:pt x="86408" y="119841"/>
                </a:lnTo>
                <a:lnTo>
                  <a:pt x="87666" y="119841"/>
                </a:lnTo>
                <a:lnTo>
                  <a:pt x="88925" y="119841"/>
                </a:lnTo>
                <a:lnTo>
                  <a:pt x="90183" y="119841"/>
                </a:lnTo>
                <a:lnTo>
                  <a:pt x="91441" y="119841"/>
                </a:lnTo>
                <a:lnTo>
                  <a:pt x="92700" y="119841"/>
                </a:lnTo>
                <a:lnTo>
                  <a:pt x="93958" y="119841"/>
                </a:lnTo>
                <a:lnTo>
                  <a:pt x="95636" y="117939"/>
                </a:lnTo>
                <a:lnTo>
                  <a:pt x="97314" y="116036"/>
                </a:lnTo>
                <a:lnTo>
                  <a:pt x="98992" y="116036"/>
                </a:lnTo>
                <a:lnTo>
                  <a:pt x="100250" y="114134"/>
                </a:lnTo>
                <a:lnTo>
                  <a:pt x="101508" y="114134"/>
                </a:lnTo>
                <a:lnTo>
                  <a:pt x="103186" y="112232"/>
                </a:lnTo>
                <a:lnTo>
                  <a:pt x="104445" y="110330"/>
                </a:lnTo>
                <a:lnTo>
                  <a:pt x="105703" y="110330"/>
                </a:lnTo>
                <a:lnTo>
                  <a:pt x="106961" y="108428"/>
                </a:lnTo>
                <a:lnTo>
                  <a:pt x="108220" y="106525"/>
                </a:lnTo>
                <a:lnTo>
                  <a:pt x="109898" y="102721"/>
                </a:lnTo>
                <a:lnTo>
                  <a:pt x="111156" y="100819"/>
                </a:lnTo>
                <a:lnTo>
                  <a:pt x="112414" y="98916"/>
                </a:lnTo>
                <a:lnTo>
                  <a:pt x="113673" y="97014"/>
                </a:lnTo>
                <a:lnTo>
                  <a:pt x="114931" y="93210"/>
                </a:lnTo>
                <a:lnTo>
                  <a:pt x="116189" y="89405"/>
                </a:lnTo>
                <a:lnTo>
                  <a:pt x="117448" y="85601"/>
                </a:lnTo>
                <a:lnTo>
                  <a:pt x="118287" y="79894"/>
                </a:lnTo>
                <a:lnTo>
                  <a:pt x="119126" y="74187"/>
                </a:lnTo>
                <a:lnTo>
                  <a:pt x="119545" y="68480"/>
                </a:lnTo>
                <a:lnTo>
                  <a:pt x="119965" y="62774"/>
                </a:lnTo>
                <a:lnTo>
                  <a:pt x="119965" y="57067"/>
                </a:lnTo>
                <a:lnTo>
                  <a:pt x="119965" y="51360"/>
                </a:lnTo>
                <a:lnTo>
                  <a:pt x="119545" y="45653"/>
                </a:lnTo>
                <a:lnTo>
                  <a:pt x="118287" y="41849"/>
                </a:lnTo>
                <a:lnTo>
                  <a:pt x="119126" y="41849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47"/>
          <p:cNvSpPr/>
          <p:nvPr/>
        </p:nvSpPr>
        <p:spPr>
          <a:xfrm>
            <a:off x="101600" y="5207000"/>
            <a:ext cx="8940800" cy="4064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4" name="Google Shape;674;p47"/>
          <p:cNvCxnSpPr/>
          <p:nvPr/>
        </p:nvCxnSpPr>
        <p:spPr>
          <a:xfrm>
            <a:off x="549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5" name="Google Shape;675;p47"/>
          <p:cNvSpPr/>
          <p:nvPr/>
        </p:nvSpPr>
        <p:spPr>
          <a:xfrm>
            <a:off x="90488" y="5197475"/>
            <a:ext cx="6254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cxnSp>
        <p:nvCxnSpPr>
          <p:cNvPr id="676" name="Google Shape;676;p47"/>
          <p:cNvCxnSpPr/>
          <p:nvPr/>
        </p:nvCxnSpPr>
        <p:spPr>
          <a:xfrm>
            <a:off x="1158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7" name="Google Shape;677;p47"/>
          <p:cNvCxnSpPr/>
          <p:nvPr/>
        </p:nvCxnSpPr>
        <p:spPr>
          <a:xfrm>
            <a:off x="2301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8" name="Google Shape;678;p47"/>
          <p:cNvCxnSpPr/>
          <p:nvPr/>
        </p:nvCxnSpPr>
        <p:spPr>
          <a:xfrm>
            <a:off x="1768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9" name="Google Shape;679;p47"/>
          <p:cNvSpPr/>
          <p:nvPr/>
        </p:nvSpPr>
        <p:spPr>
          <a:xfrm>
            <a:off x="6238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80" name="Google Shape;680;p47"/>
          <p:cNvSpPr/>
          <p:nvPr/>
        </p:nvSpPr>
        <p:spPr>
          <a:xfrm>
            <a:off x="12334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681" name="Google Shape;681;p47"/>
          <p:cNvSpPr/>
          <p:nvPr/>
        </p:nvSpPr>
        <p:spPr>
          <a:xfrm>
            <a:off x="18430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682" name="Google Shape;682;p47"/>
          <p:cNvCxnSpPr/>
          <p:nvPr/>
        </p:nvCxnSpPr>
        <p:spPr>
          <a:xfrm>
            <a:off x="4054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3" name="Google Shape;683;p47"/>
          <p:cNvCxnSpPr/>
          <p:nvPr/>
        </p:nvCxnSpPr>
        <p:spPr>
          <a:xfrm>
            <a:off x="3521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4" name="Google Shape;684;p47"/>
          <p:cNvCxnSpPr/>
          <p:nvPr/>
        </p:nvCxnSpPr>
        <p:spPr>
          <a:xfrm>
            <a:off x="2911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5" name="Google Shape;685;p47"/>
          <p:cNvCxnSpPr/>
          <p:nvPr/>
        </p:nvCxnSpPr>
        <p:spPr>
          <a:xfrm>
            <a:off x="4664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6" name="Google Shape;686;p47"/>
          <p:cNvSpPr/>
          <p:nvPr/>
        </p:nvSpPr>
        <p:spPr>
          <a:xfrm>
            <a:off x="24526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87" name="Google Shape;687;p47"/>
          <p:cNvSpPr/>
          <p:nvPr/>
        </p:nvSpPr>
        <p:spPr>
          <a:xfrm>
            <a:off x="29860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688" name="Google Shape;688;p47"/>
          <p:cNvSpPr/>
          <p:nvPr/>
        </p:nvSpPr>
        <p:spPr>
          <a:xfrm>
            <a:off x="35956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689" name="Google Shape;689;p47"/>
          <p:cNvSpPr/>
          <p:nvPr/>
        </p:nvSpPr>
        <p:spPr>
          <a:xfrm>
            <a:off x="41290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90" name="Google Shape;690;p47"/>
          <p:cNvSpPr/>
          <p:nvPr/>
        </p:nvSpPr>
        <p:spPr>
          <a:xfrm>
            <a:off x="4662488" y="5197475"/>
            <a:ext cx="6254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691" name="Google Shape;691;p47"/>
          <p:cNvSpPr/>
          <p:nvPr/>
        </p:nvSpPr>
        <p:spPr>
          <a:xfrm>
            <a:off x="41275" y="330200"/>
            <a:ext cx="863600" cy="711200"/>
          </a:xfrm>
          <a:prstGeom prst="rect">
            <a:avLst/>
          </a:prstGeom>
          <a:solidFill>
            <a:srgbClr val="99FF33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47"/>
          <p:cNvSpPr/>
          <p:nvPr/>
        </p:nvSpPr>
        <p:spPr>
          <a:xfrm>
            <a:off x="77788" y="3968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aa1</a:t>
            </a:r>
            <a:endParaRPr/>
          </a:p>
        </p:txBody>
      </p:sp>
      <p:sp>
        <p:nvSpPr>
          <p:cNvPr id="693" name="Google Shape;693;p47"/>
          <p:cNvSpPr/>
          <p:nvPr/>
        </p:nvSpPr>
        <p:spPr>
          <a:xfrm>
            <a:off x="1565275" y="635000"/>
            <a:ext cx="863600" cy="787400"/>
          </a:xfrm>
          <a:prstGeom prst="ellipse">
            <a:avLst/>
          </a:prstGeom>
          <a:solidFill>
            <a:srgbClr val="CC66FF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7"/>
          <p:cNvSpPr/>
          <p:nvPr/>
        </p:nvSpPr>
        <p:spPr>
          <a:xfrm>
            <a:off x="1525588" y="7778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aa2</a:t>
            </a:r>
            <a:endParaRPr/>
          </a:p>
        </p:txBody>
      </p:sp>
      <p:cxnSp>
        <p:nvCxnSpPr>
          <p:cNvPr id="695" name="Google Shape;695;p47"/>
          <p:cNvCxnSpPr/>
          <p:nvPr/>
        </p:nvCxnSpPr>
        <p:spPr>
          <a:xfrm>
            <a:off x="5197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6" name="Google Shape;696;p47"/>
          <p:cNvSpPr/>
          <p:nvPr/>
        </p:nvSpPr>
        <p:spPr>
          <a:xfrm>
            <a:off x="5270500" y="5197475"/>
            <a:ext cx="541338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697" name="Google Shape;697;p47"/>
          <p:cNvCxnSpPr/>
          <p:nvPr/>
        </p:nvCxnSpPr>
        <p:spPr>
          <a:xfrm>
            <a:off x="5807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8" name="Google Shape;698;p47"/>
          <p:cNvCxnSpPr/>
          <p:nvPr/>
        </p:nvCxnSpPr>
        <p:spPr>
          <a:xfrm>
            <a:off x="26066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9" name="Google Shape;699;p47"/>
          <p:cNvCxnSpPr/>
          <p:nvPr/>
        </p:nvCxnSpPr>
        <p:spPr>
          <a:xfrm>
            <a:off x="31400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0" name="Google Shape;700;p47"/>
          <p:cNvCxnSpPr/>
          <p:nvPr/>
        </p:nvCxnSpPr>
        <p:spPr>
          <a:xfrm>
            <a:off x="36734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1" name="Google Shape;701;p47"/>
          <p:cNvSpPr/>
          <p:nvPr/>
        </p:nvSpPr>
        <p:spPr>
          <a:xfrm>
            <a:off x="2363788" y="47402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702" name="Google Shape;702;p47"/>
          <p:cNvSpPr/>
          <p:nvPr/>
        </p:nvSpPr>
        <p:spPr>
          <a:xfrm>
            <a:off x="2897188" y="4740275"/>
            <a:ext cx="37782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03" name="Google Shape;703;p47"/>
          <p:cNvSpPr/>
          <p:nvPr/>
        </p:nvSpPr>
        <p:spPr>
          <a:xfrm>
            <a:off x="35067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04" name="Google Shape;704;p47"/>
          <p:cNvSpPr/>
          <p:nvPr/>
        </p:nvSpPr>
        <p:spPr>
          <a:xfrm>
            <a:off x="2301875" y="19050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47"/>
          <p:cNvSpPr/>
          <p:nvPr/>
        </p:nvSpPr>
        <p:spPr>
          <a:xfrm>
            <a:off x="3073400" y="1168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7"/>
          <p:cNvSpPr/>
          <p:nvPr/>
        </p:nvSpPr>
        <p:spPr>
          <a:xfrm>
            <a:off x="3186113" y="16160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aa3</a:t>
            </a:r>
            <a:endParaRPr/>
          </a:p>
        </p:txBody>
      </p:sp>
      <p:cxnSp>
        <p:nvCxnSpPr>
          <p:cNvPr id="707" name="Google Shape;707;p47"/>
          <p:cNvCxnSpPr/>
          <p:nvPr/>
        </p:nvCxnSpPr>
        <p:spPr>
          <a:xfrm>
            <a:off x="26066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8" name="Google Shape;708;p47"/>
          <p:cNvCxnSpPr/>
          <p:nvPr/>
        </p:nvCxnSpPr>
        <p:spPr>
          <a:xfrm>
            <a:off x="31400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9" name="Google Shape;709;p47"/>
          <p:cNvCxnSpPr/>
          <p:nvPr/>
        </p:nvCxnSpPr>
        <p:spPr>
          <a:xfrm>
            <a:off x="37496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0" name="Google Shape;710;p47"/>
          <p:cNvSpPr/>
          <p:nvPr/>
        </p:nvSpPr>
        <p:spPr>
          <a:xfrm>
            <a:off x="4344988" y="4176713"/>
            <a:ext cx="180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1" name="Google Shape;711;p47"/>
          <p:cNvCxnSpPr/>
          <p:nvPr/>
        </p:nvCxnSpPr>
        <p:spPr>
          <a:xfrm>
            <a:off x="44354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2" name="Google Shape;712;p47"/>
          <p:cNvCxnSpPr/>
          <p:nvPr/>
        </p:nvCxnSpPr>
        <p:spPr>
          <a:xfrm>
            <a:off x="49688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3" name="Google Shape;713;p47"/>
          <p:cNvCxnSpPr/>
          <p:nvPr/>
        </p:nvCxnSpPr>
        <p:spPr>
          <a:xfrm>
            <a:off x="55022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4" name="Google Shape;714;p47"/>
          <p:cNvSpPr/>
          <p:nvPr/>
        </p:nvSpPr>
        <p:spPr>
          <a:xfrm>
            <a:off x="4192588" y="47402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715" name="Google Shape;715;p47"/>
          <p:cNvSpPr/>
          <p:nvPr/>
        </p:nvSpPr>
        <p:spPr>
          <a:xfrm>
            <a:off x="47259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16" name="Google Shape;716;p47"/>
          <p:cNvSpPr/>
          <p:nvPr/>
        </p:nvSpPr>
        <p:spPr>
          <a:xfrm>
            <a:off x="52593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717" name="Google Shape;717;p47"/>
          <p:cNvSpPr/>
          <p:nvPr/>
        </p:nvSpPr>
        <p:spPr>
          <a:xfrm>
            <a:off x="4130675" y="19050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47"/>
          <p:cNvSpPr/>
          <p:nvPr/>
        </p:nvSpPr>
        <p:spPr>
          <a:xfrm>
            <a:off x="4673600" y="939800"/>
            <a:ext cx="1016000" cy="1168400"/>
          </a:xfrm>
          <a:prstGeom prst="diamond">
            <a:avLst/>
          </a:prstGeom>
          <a:solidFill>
            <a:schemeClr val="accen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7"/>
          <p:cNvSpPr/>
          <p:nvPr/>
        </p:nvSpPr>
        <p:spPr>
          <a:xfrm>
            <a:off x="4786313" y="13112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aa4</a:t>
            </a:r>
            <a:endParaRPr/>
          </a:p>
        </p:txBody>
      </p:sp>
      <p:cxnSp>
        <p:nvCxnSpPr>
          <p:cNvPr id="720" name="Google Shape;720;p47"/>
          <p:cNvCxnSpPr/>
          <p:nvPr/>
        </p:nvCxnSpPr>
        <p:spPr>
          <a:xfrm>
            <a:off x="6340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1" name="Google Shape;721;p47"/>
          <p:cNvCxnSpPr/>
          <p:nvPr/>
        </p:nvCxnSpPr>
        <p:spPr>
          <a:xfrm>
            <a:off x="6873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2" name="Google Shape;722;p47"/>
          <p:cNvCxnSpPr/>
          <p:nvPr/>
        </p:nvCxnSpPr>
        <p:spPr>
          <a:xfrm>
            <a:off x="7407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3" name="Google Shape;723;p47"/>
          <p:cNvSpPr/>
          <p:nvPr/>
        </p:nvSpPr>
        <p:spPr>
          <a:xfrm>
            <a:off x="5862638" y="5197475"/>
            <a:ext cx="42862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24" name="Google Shape;724;p47"/>
          <p:cNvSpPr/>
          <p:nvPr/>
        </p:nvSpPr>
        <p:spPr>
          <a:xfrm>
            <a:off x="6396038" y="5197475"/>
            <a:ext cx="42862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25" name="Google Shape;725;p47"/>
          <p:cNvSpPr/>
          <p:nvPr/>
        </p:nvSpPr>
        <p:spPr>
          <a:xfrm>
            <a:off x="6929438" y="5197475"/>
            <a:ext cx="42862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cxnSp>
        <p:nvCxnSpPr>
          <p:cNvPr id="726" name="Google Shape;726;p47"/>
          <p:cNvCxnSpPr/>
          <p:nvPr/>
        </p:nvCxnSpPr>
        <p:spPr>
          <a:xfrm>
            <a:off x="939800" y="787400"/>
            <a:ext cx="558800" cy="1778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7" name="Google Shape;727;p47"/>
          <p:cNvCxnSpPr/>
          <p:nvPr/>
        </p:nvCxnSpPr>
        <p:spPr>
          <a:xfrm>
            <a:off x="2463800" y="1168400"/>
            <a:ext cx="86360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8" name="Google Shape;728;p47"/>
          <p:cNvCxnSpPr/>
          <p:nvPr/>
        </p:nvCxnSpPr>
        <p:spPr>
          <a:xfrm>
            <a:off x="55022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p47"/>
          <p:cNvCxnSpPr/>
          <p:nvPr/>
        </p:nvCxnSpPr>
        <p:spPr>
          <a:xfrm>
            <a:off x="49688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p47"/>
          <p:cNvCxnSpPr/>
          <p:nvPr/>
        </p:nvCxnSpPr>
        <p:spPr>
          <a:xfrm>
            <a:off x="44354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1" name="Google Shape;731;p47"/>
          <p:cNvCxnSpPr/>
          <p:nvPr/>
        </p:nvCxnSpPr>
        <p:spPr>
          <a:xfrm>
            <a:off x="3911600" y="1752600"/>
            <a:ext cx="9398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2" name="Google Shape;732;p47"/>
          <p:cNvCxnSpPr/>
          <p:nvPr/>
        </p:nvCxnSpPr>
        <p:spPr>
          <a:xfrm>
            <a:off x="79406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3" name="Google Shape;733;p47"/>
          <p:cNvCxnSpPr/>
          <p:nvPr/>
        </p:nvCxnSpPr>
        <p:spPr>
          <a:xfrm>
            <a:off x="8474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4" name="Google Shape;734;p47"/>
          <p:cNvSpPr/>
          <p:nvPr/>
        </p:nvSpPr>
        <p:spPr>
          <a:xfrm>
            <a:off x="7178675" y="6858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5" name="Google Shape;735;p47"/>
          <p:cNvCxnSpPr/>
          <p:nvPr/>
        </p:nvCxnSpPr>
        <p:spPr>
          <a:xfrm>
            <a:off x="7559675" y="34544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6" name="Google Shape;736;p47"/>
          <p:cNvCxnSpPr/>
          <p:nvPr/>
        </p:nvCxnSpPr>
        <p:spPr>
          <a:xfrm>
            <a:off x="8093075" y="34544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7" name="Google Shape;737;p47"/>
          <p:cNvCxnSpPr/>
          <p:nvPr/>
        </p:nvCxnSpPr>
        <p:spPr>
          <a:xfrm>
            <a:off x="8626475" y="34544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8" name="Google Shape;738;p47"/>
          <p:cNvSpPr/>
          <p:nvPr/>
        </p:nvSpPr>
        <p:spPr>
          <a:xfrm>
            <a:off x="7316788" y="35210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739" name="Google Shape;739;p47"/>
          <p:cNvSpPr/>
          <p:nvPr/>
        </p:nvSpPr>
        <p:spPr>
          <a:xfrm>
            <a:off x="7850188" y="35210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740" name="Google Shape;740;p47"/>
          <p:cNvSpPr/>
          <p:nvPr/>
        </p:nvSpPr>
        <p:spPr>
          <a:xfrm>
            <a:off x="8383588" y="35210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41" name="Google Shape;741;p47"/>
          <p:cNvSpPr/>
          <p:nvPr/>
        </p:nvSpPr>
        <p:spPr>
          <a:xfrm>
            <a:off x="7377113" y="2919413"/>
            <a:ext cx="180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47"/>
          <p:cNvSpPr/>
          <p:nvPr/>
        </p:nvSpPr>
        <p:spPr>
          <a:xfrm>
            <a:off x="7797800" y="177800"/>
            <a:ext cx="863600" cy="71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29994" y="120000"/>
                </a:lnTo>
                <a:lnTo>
                  <a:pt x="90005" y="120000"/>
                </a:lnTo>
                <a:lnTo>
                  <a:pt x="120000" y="0"/>
                </a:lnTo>
                <a:close/>
              </a:path>
            </a:pathLst>
          </a:custGeom>
          <a:solidFill>
            <a:srgbClr val="FFCCFF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47"/>
          <p:cNvSpPr/>
          <p:nvPr/>
        </p:nvSpPr>
        <p:spPr>
          <a:xfrm>
            <a:off x="7834313" y="1682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8"/>
          <p:cNvSpPr/>
          <p:nvPr/>
        </p:nvSpPr>
        <p:spPr>
          <a:xfrm>
            <a:off x="1520825" y="1600200"/>
            <a:ext cx="5583238" cy="356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73" y="118022"/>
                </a:moveTo>
                <a:lnTo>
                  <a:pt x="11054" y="116097"/>
                </a:lnTo>
                <a:lnTo>
                  <a:pt x="9826" y="114173"/>
                </a:lnTo>
                <a:lnTo>
                  <a:pt x="8598" y="112249"/>
                </a:lnTo>
                <a:lnTo>
                  <a:pt x="7369" y="109683"/>
                </a:lnTo>
                <a:lnTo>
                  <a:pt x="6551" y="107759"/>
                </a:lnTo>
                <a:lnTo>
                  <a:pt x="5732" y="105835"/>
                </a:lnTo>
                <a:lnTo>
                  <a:pt x="4913" y="103910"/>
                </a:lnTo>
                <a:lnTo>
                  <a:pt x="4503" y="101986"/>
                </a:lnTo>
                <a:lnTo>
                  <a:pt x="3684" y="100062"/>
                </a:lnTo>
                <a:lnTo>
                  <a:pt x="3275" y="98138"/>
                </a:lnTo>
                <a:lnTo>
                  <a:pt x="2456" y="96213"/>
                </a:lnTo>
                <a:lnTo>
                  <a:pt x="2047" y="94289"/>
                </a:lnTo>
                <a:lnTo>
                  <a:pt x="1637" y="91723"/>
                </a:lnTo>
                <a:lnTo>
                  <a:pt x="1228" y="89799"/>
                </a:lnTo>
                <a:lnTo>
                  <a:pt x="818" y="87875"/>
                </a:lnTo>
                <a:lnTo>
                  <a:pt x="409" y="85951"/>
                </a:lnTo>
                <a:lnTo>
                  <a:pt x="409" y="83385"/>
                </a:lnTo>
                <a:lnTo>
                  <a:pt x="0" y="78253"/>
                </a:lnTo>
                <a:lnTo>
                  <a:pt x="0" y="74405"/>
                </a:lnTo>
                <a:lnTo>
                  <a:pt x="0" y="70556"/>
                </a:lnTo>
                <a:lnTo>
                  <a:pt x="0" y="65425"/>
                </a:lnTo>
                <a:lnTo>
                  <a:pt x="0" y="61576"/>
                </a:lnTo>
                <a:lnTo>
                  <a:pt x="0" y="57728"/>
                </a:lnTo>
                <a:lnTo>
                  <a:pt x="0" y="52596"/>
                </a:lnTo>
                <a:lnTo>
                  <a:pt x="0" y="48748"/>
                </a:lnTo>
                <a:lnTo>
                  <a:pt x="0" y="44899"/>
                </a:lnTo>
                <a:lnTo>
                  <a:pt x="0" y="41051"/>
                </a:lnTo>
                <a:lnTo>
                  <a:pt x="0" y="37202"/>
                </a:lnTo>
                <a:lnTo>
                  <a:pt x="409" y="32071"/>
                </a:lnTo>
                <a:lnTo>
                  <a:pt x="409" y="28222"/>
                </a:lnTo>
                <a:lnTo>
                  <a:pt x="818" y="25657"/>
                </a:lnTo>
                <a:lnTo>
                  <a:pt x="1637" y="23732"/>
                </a:lnTo>
                <a:lnTo>
                  <a:pt x="2047" y="21808"/>
                </a:lnTo>
                <a:lnTo>
                  <a:pt x="2866" y="19884"/>
                </a:lnTo>
                <a:lnTo>
                  <a:pt x="4094" y="17959"/>
                </a:lnTo>
                <a:lnTo>
                  <a:pt x="5322" y="16677"/>
                </a:lnTo>
                <a:lnTo>
                  <a:pt x="6551" y="14752"/>
                </a:lnTo>
                <a:lnTo>
                  <a:pt x="7779" y="13469"/>
                </a:lnTo>
                <a:lnTo>
                  <a:pt x="9007" y="12187"/>
                </a:lnTo>
                <a:lnTo>
                  <a:pt x="10645" y="10262"/>
                </a:lnTo>
                <a:lnTo>
                  <a:pt x="12283" y="8979"/>
                </a:lnTo>
                <a:lnTo>
                  <a:pt x="15558" y="7697"/>
                </a:lnTo>
                <a:lnTo>
                  <a:pt x="17196" y="6414"/>
                </a:lnTo>
                <a:lnTo>
                  <a:pt x="18834" y="5772"/>
                </a:lnTo>
                <a:lnTo>
                  <a:pt x="21290" y="5131"/>
                </a:lnTo>
                <a:lnTo>
                  <a:pt x="22928" y="4489"/>
                </a:lnTo>
                <a:lnTo>
                  <a:pt x="26204" y="3848"/>
                </a:lnTo>
                <a:lnTo>
                  <a:pt x="27432" y="3207"/>
                </a:lnTo>
                <a:lnTo>
                  <a:pt x="29070" y="2565"/>
                </a:lnTo>
                <a:lnTo>
                  <a:pt x="32345" y="1924"/>
                </a:lnTo>
                <a:lnTo>
                  <a:pt x="35621" y="1282"/>
                </a:lnTo>
                <a:lnTo>
                  <a:pt x="38077" y="1282"/>
                </a:lnTo>
                <a:lnTo>
                  <a:pt x="39715" y="641"/>
                </a:lnTo>
                <a:lnTo>
                  <a:pt x="41353" y="0"/>
                </a:lnTo>
                <a:lnTo>
                  <a:pt x="44628" y="0"/>
                </a:lnTo>
                <a:lnTo>
                  <a:pt x="47085" y="0"/>
                </a:lnTo>
                <a:lnTo>
                  <a:pt x="50361" y="0"/>
                </a:lnTo>
                <a:lnTo>
                  <a:pt x="52817" y="0"/>
                </a:lnTo>
                <a:lnTo>
                  <a:pt x="56912" y="0"/>
                </a:lnTo>
                <a:lnTo>
                  <a:pt x="59368" y="0"/>
                </a:lnTo>
                <a:lnTo>
                  <a:pt x="62644" y="0"/>
                </a:lnTo>
                <a:lnTo>
                  <a:pt x="65919" y="0"/>
                </a:lnTo>
                <a:lnTo>
                  <a:pt x="69195" y="641"/>
                </a:lnTo>
                <a:lnTo>
                  <a:pt x="72470" y="1282"/>
                </a:lnTo>
                <a:lnTo>
                  <a:pt x="74927" y="1282"/>
                </a:lnTo>
                <a:lnTo>
                  <a:pt x="77384" y="1282"/>
                </a:lnTo>
                <a:lnTo>
                  <a:pt x="79840" y="1282"/>
                </a:lnTo>
                <a:lnTo>
                  <a:pt x="82297" y="1924"/>
                </a:lnTo>
                <a:lnTo>
                  <a:pt x="84754" y="1924"/>
                </a:lnTo>
                <a:lnTo>
                  <a:pt x="87210" y="2565"/>
                </a:lnTo>
                <a:lnTo>
                  <a:pt x="89667" y="2565"/>
                </a:lnTo>
                <a:lnTo>
                  <a:pt x="91305" y="3848"/>
                </a:lnTo>
                <a:lnTo>
                  <a:pt x="93761" y="4489"/>
                </a:lnTo>
                <a:lnTo>
                  <a:pt x="96218" y="5131"/>
                </a:lnTo>
                <a:lnTo>
                  <a:pt x="97856" y="6414"/>
                </a:lnTo>
                <a:lnTo>
                  <a:pt x="101131" y="8338"/>
                </a:lnTo>
                <a:lnTo>
                  <a:pt x="104407" y="9621"/>
                </a:lnTo>
                <a:lnTo>
                  <a:pt x="107273" y="11545"/>
                </a:lnTo>
                <a:lnTo>
                  <a:pt x="108501" y="13469"/>
                </a:lnTo>
                <a:lnTo>
                  <a:pt x="110958" y="17318"/>
                </a:lnTo>
                <a:lnTo>
                  <a:pt x="112186" y="19242"/>
                </a:lnTo>
                <a:lnTo>
                  <a:pt x="113414" y="24374"/>
                </a:lnTo>
                <a:lnTo>
                  <a:pt x="115052" y="26939"/>
                </a:lnTo>
                <a:lnTo>
                  <a:pt x="115871" y="28864"/>
                </a:lnTo>
                <a:lnTo>
                  <a:pt x="116690" y="30788"/>
                </a:lnTo>
                <a:lnTo>
                  <a:pt x="117509" y="33354"/>
                </a:lnTo>
                <a:lnTo>
                  <a:pt x="118328" y="35919"/>
                </a:lnTo>
                <a:lnTo>
                  <a:pt x="118737" y="38485"/>
                </a:lnTo>
                <a:lnTo>
                  <a:pt x="119147" y="43616"/>
                </a:lnTo>
                <a:lnTo>
                  <a:pt x="119147" y="47465"/>
                </a:lnTo>
                <a:lnTo>
                  <a:pt x="119556" y="51314"/>
                </a:lnTo>
                <a:lnTo>
                  <a:pt x="119965" y="55162"/>
                </a:lnTo>
                <a:lnTo>
                  <a:pt x="119965" y="59011"/>
                </a:lnTo>
                <a:lnTo>
                  <a:pt x="119965" y="62859"/>
                </a:lnTo>
                <a:lnTo>
                  <a:pt x="119965" y="66708"/>
                </a:lnTo>
                <a:lnTo>
                  <a:pt x="119965" y="70556"/>
                </a:lnTo>
                <a:lnTo>
                  <a:pt x="119965" y="75688"/>
                </a:lnTo>
                <a:lnTo>
                  <a:pt x="119965" y="79536"/>
                </a:lnTo>
                <a:lnTo>
                  <a:pt x="119965" y="81461"/>
                </a:lnTo>
                <a:lnTo>
                  <a:pt x="119965" y="84026"/>
                </a:lnTo>
                <a:lnTo>
                  <a:pt x="119965" y="85951"/>
                </a:lnTo>
                <a:lnTo>
                  <a:pt x="119556" y="91082"/>
                </a:lnTo>
                <a:lnTo>
                  <a:pt x="119147" y="93648"/>
                </a:lnTo>
                <a:lnTo>
                  <a:pt x="118328" y="96213"/>
                </a:lnTo>
                <a:lnTo>
                  <a:pt x="117918" y="98138"/>
                </a:lnTo>
                <a:lnTo>
                  <a:pt x="117099" y="100703"/>
                </a:lnTo>
                <a:lnTo>
                  <a:pt x="116280" y="103269"/>
                </a:lnTo>
                <a:lnTo>
                  <a:pt x="115462" y="105835"/>
                </a:lnTo>
                <a:lnTo>
                  <a:pt x="114233" y="107759"/>
                </a:lnTo>
                <a:lnTo>
                  <a:pt x="113414" y="109683"/>
                </a:lnTo>
                <a:lnTo>
                  <a:pt x="111777" y="112249"/>
                </a:lnTo>
                <a:lnTo>
                  <a:pt x="110548" y="113532"/>
                </a:lnTo>
                <a:lnTo>
                  <a:pt x="109320" y="115456"/>
                </a:lnTo>
                <a:lnTo>
                  <a:pt x="108092" y="116739"/>
                </a:lnTo>
                <a:lnTo>
                  <a:pt x="106863" y="118022"/>
                </a:lnTo>
                <a:lnTo>
                  <a:pt x="105635" y="118022"/>
                </a:lnTo>
                <a:lnTo>
                  <a:pt x="103178" y="118022"/>
                </a:lnTo>
                <a:lnTo>
                  <a:pt x="101950" y="118022"/>
                </a:lnTo>
                <a:lnTo>
                  <a:pt x="100722" y="118022"/>
                </a:lnTo>
                <a:lnTo>
                  <a:pt x="99493" y="118022"/>
                </a:lnTo>
                <a:lnTo>
                  <a:pt x="97856" y="118022"/>
                </a:lnTo>
                <a:lnTo>
                  <a:pt x="95399" y="118022"/>
                </a:lnTo>
                <a:lnTo>
                  <a:pt x="91305" y="118022"/>
                </a:lnTo>
                <a:lnTo>
                  <a:pt x="90076" y="118022"/>
                </a:lnTo>
                <a:lnTo>
                  <a:pt x="88439" y="118022"/>
                </a:lnTo>
                <a:lnTo>
                  <a:pt x="85163" y="118022"/>
                </a:lnTo>
                <a:lnTo>
                  <a:pt x="83935" y="118022"/>
                </a:lnTo>
                <a:lnTo>
                  <a:pt x="80659" y="118022"/>
                </a:lnTo>
                <a:lnTo>
                  <a:pt x="79021" y="117380"/>
                </a:lnTo>
                <a:lnTo>
                  <a:pt x="77384" y="117380"/>
                </a:lnTo>
                <a:lnTo>
                  <a:pt x="75746" y="117380"/>
                </a:lnTo>
                <a:lnTo>
                  <a:pt x="74518" y="117380"/>
                </a:lnTo>
                <a:lnTo>
                  <a:pt x="72880" y="117380"/>
                </a:lnTo>
                <a:lnTo>
                  <a:pt x="71242" y="117380"/>
                </a:lnTo>
                <a:lnTo>
                  <a:pt x="69604" y="117380"/>
                </a:lnTo>
                <a:lnTo>
                  <a:pt x="68376" y="117380"/>
                </a:lnTo>
                <a:lnTo>
                  <a:pt x="67148" y="117380"/>
                </a:lnTo>
                <a:lnTo>
                  <a:pt x="65510" y="118022"/>
                </a:lnTo>
                <a:lnTo>
                  <a:pt x="64282" y="118022"/>
                </a:lnTo>
                <a:lnTo>
                  <a:pt x="63053" y="118022"/>
                </a:lnTo>
                <a:lnTo>
                  <a:pt x="61825" y="118663"/>
                </a:lnTo>
                <a:lnTo>
                  <a:pt x="60597" y="118663"/>
                </a:lnTo>
                <a:lnTo>
                  <a:pt x="59368" y="118663"/>
                </a:lnTo>
                <a:lnTo>
                  <a:pt x="58140" y="118663"/>
                </a:lnTo>
                <a:lnTo>
                  <a:pt x="56912" y="118663"/>
                </a:lnTo>
                <a:lnTo>
                  <a:pt x="55683" y="118663"/>
                </a:lnTo>
                <a:lnTo>
                  <a:pt x="54455" y="118663"/>
                </a:lnTo>
                <a:lnTo>
                  <a:pt x="53227" y="118663"/>
                </a:lnTo>
                <a:lnTo>
                  <a:pt x="51998" y="118663"/>
                </a:lnTo>
                <a:lnTo>
                  <a:pt x="49542" y="118663"/>
                </a:lnTo>
                <a:lnTo>
                  <a:pt x="47085" y="119305"/>
                </a:lnTo>
                <a:lnTo>
                  <a:pt x="43810" y="119305"/>
                </a:lnTo>
                <a:lnTo>
                  <a:pt x="40534" y="119946"/>
                </a:lnTo>
                <a:lnTo>
                  <a:pt x="38896" y="119946"/>
                </a:lnTo>
                <a:lnTo>
                  <a:pt x="37259" y="119946"/>
                </a:lnTo>
                <a:lnTo>
                  <a:pt x="36030" y="119946"/>
                </a:lnTo>
                <a:lnTo>
                  <a:pt x="34802" y="119946"/>
                </a:lnTo>
                <a:lnTo>
                  <a:pt x="33574" y="119946"/>
                </a:lnTo>
                <a:lnTo>
                  <a:pt x="32345" y="119946"/>
                </a:lnTo>
                <a:lnTo>
                  <a:pt x="31117" y="119946"/>
                </a:lnTo>
                <a:lnTo>
                  <a:pt x="29889" y="119946"/>
                </a:lnTo>
                <a:lnTo>
                  <a:pt x="28251" y="119946"/>
                </a:lnTo>
                <a:lnTo>
                  <a:pt x="27023" y="119946"/>
                </a:lnTo>
                <a:lnTo>
                  <a:pt x="25794" y="119946"/>
                </a:lnTo>
                <a:lnTo>
                  <a:pt x="24156" y="119946"/>
                </a:lnTo>
                <a:lnTo>
                  <a:pt x="22928" y="119946"/>
                </a:lnTo>
                <a:lnTo>
                  <a:pt x="21700" y="119946"/>
                </a:lnTo>
                <a:lnTo>
                  <a:pt x="20471" y="119946"/>
                </a:lnTo>
                <a:lnTo>
                  <a:pt x="19243" y="119305"/>
                </a:lnTo>
                <a:lnTo>
                  <a:pt x="18015" y="119305"/>
                </a:lnTo>
                <a:lnTo>
                  <a:pt x="16787" y="119305"/>
                </a:lnTo>
                <a:lnTo>
                  <a:pt x="15558" y="118663"/>
                </a:lnTo>
                <a:lnTo>
                  <a:pt x="14330" y="118663"/>
                </a:lnTo>
                <a:lnTo>
                  <a:pt x="13102" y="118663"/>
                </a:lnTo>
                <a:lnTo>
                  <a:pt x="11873" y="118022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48"/>
          <p:cNvSpPr/>
          <p:nvPr/>
        </p:nvSpPr>
        <p:spPr>
          <a:xfrm>
            <a:off x="1616075" y="5067300"/>
            <a:ext cx="5449888" cy="120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126" y="41849"/>
                </a:moveTo>
                <a:lnTo>
                  <a:pt x="117867" y="39947"/>
                </a:lnTo>
                <a:lnTo>
                  <a:pt x="116609" y="38044"/>
                </a:lnTo>
                <a:lnTo>
                  <a:pt x="115351" y="34240"/>
                </a:lnTo>
                <a:lnTo>
                  <a:pt x="114092" y="30435"/>
                </a:lnTo>
                <a:lnTo>
                  <a:pt x="112834" y="28533"/>
                </a:lnTo>
                <a:lnTo>
                  <a:pt x="111575" y="24729"/>
                </a:lnTo>
                <a:lnTo>
                  <a:pt x="110317" y="20924"/>
                </a:lnTo>
                <a:lnTo>
                  <a:pt x="109059" y="17120"/>
                </a:lnTo>
                <a:lnTo>
                  <a:pt x="107800" y="13315"/>
                </a:lnTo>
                <a:lnTo>
                  <a:pt x="106542" y="11413"/>
                </a:lnTo>
                <a:lnTo>
                  <a:pt x="105284" y="7608"/>
                </a:lnTo>
                <a:lnTo>
                  <a:pt x="104025" y="7608"/>
                </a:lnTo>
                <a:lnTo>
                  <a:pt x="102767" y="5706"/>
                </a:lnTo>
                <a:lnTo>
                  <a:pt x="101508" y="3804"/>
                </a:lnTo>
                <a:lnTo>
                  <a:pt x="100250" y="1902"/>
                </a:lnTo>
                <a:lnTo>
                  <a:pt x="98992" y="0"/>
                </a:lnTo>
                <a:lnTo>
                  <a:pt x="97733" y="0"/>
                </a:lnTo>
                <a:lnTo>
                  <a:pt x="96475" y="0"/>
                </a:lnTo>
                <a:lnTo>
                  <a:pt x="95217" y="1902"/>
                </a:lnTo>
                <a:lnTo>
                  <a:pt x="93958" y="3804"/>
                </a:lnTo>
                <a:lnTo>
                  <a:pt x="92280" y="3804"/>
                </a:lnTo>
                <a:lnTo>
                  <a:pt x="91022" y="3804"/>
                </a:lnTo>
                <a:lnTo>
                  <a:pt x="89764" y="3804"/>
                </a:lnTo>
                <a:lnTo>
                  <a:pt x="88505" y="3804"/>
                </a:lnTo>
                <a:lnTo>
                  <a:pt x="87247" y="3804"/>
                </a:lnTo>
                <a:lnTo>
                  <a:pt x="85988" y="3804"/>
                </a:lnTo>
                <a:lnTo>
                  <a:pt x="84730" y="3804"/>
                </a:lnTo>
                <a:lnTo>
                  <a:pt x="83472" y="3804"/>
                </a:lnTo>
                <a:lnTo>
                  <a:pt x="82213" y="3804"/>
                </a:lnTo>
                <a:lnTo>
                  <a:pt x="80955" y="3804"/>
                </a:lnTo>
                <a:lnTo>
                  <a:pt x="79697" y="3804"/>
                </a:lnTo>
                <a:lnTo>
                  <a:pt x="78438" y="3804"/>
                </a:lnTo>
                <a:lnTo>
                  <a:pt x="77180" y="3804"/>
                </a:lnTo>
                <a:lnTo>
                  <a:pt x="75921" y="3804"/>
                </a:lnTo>
                <a:lnTo>
                  <a:pt x="74663" y="3804"/>
                </a:lnTo>
                <a:lnTo>
                  <a:pt x="73405" y="3804"/>
                </a:lnTo>
                <a:lnTo>
                  <a:pt x="72146" y="3804"/>
                </a:lnTo>
                <a:lnTo>
                  <a:pt x="70888" y="3804"/>
                </a:lnTo>
                <a:lnTo>
                  <a:pt x="69630" y="3804"/>
                </a:lnTo>
                <a:lnTo>
                  <a:pt x="68371" y="3804"/>
                </a:lnTo>
                <a:lnTo>
                  <a:pt x="67113" y="3804"/>
                </a:lnTo>
                <a:lnTo>
                  <a:pt x="65854" y="3804"/>
                </a:lnTo>
                <a:lnTo>
                  <a:pt x="64596" y="3804"/>
                </a:lnTo>
                <a:lnTo>
                  <a:pt x="63338" y="3804"/>
                </a:lnTo>
                <a:lnTo>
                  <a:pt x="62079" y="3804"/>
                </a:lnTo>
                <a:lnTo>
                  <a:pt x="60821" y="3804"/>
                </a:lnTo>
                <a:lnTo>
                  <a:pt x="59563" y="3804"/>
                </a:lnTo>
                <a:lnTo>
                  <a:pt x="58304" y="3804"/>
                </a:lnTo>
                <a:lnTo>
                  <a:pt x="57046" y="3804"/>
                </a:lnTo>
                <a:lnTo>
                  <a:pt x="55368" y="3804"/>
                </a:lnTo>
                <a:lnTo>
                  <a:pt x="53690" y="3804"/>
                </a:lnTo>
                <a:lnTo>
                  <a:pt x="52012" y="3804"/>
                </a:lnTo>
                <a:lnTo>
                  <a:pt x="50754" y="3804"/>
                </a:lnTo>
                <a:lnTo>
                  <a:pt x="49496" y="3804"/>
                </a:lnTo>
                <a:lnTo>
                  <a:pt x="48237" y="3804"/>
                </a:lnTo>
                <a:lnTo>
                  <a:pt x="46979" y="3804"/>
                </a:lnTo>
                <a:lnTo>
                  <a:pt x="45720" y="3804"/>
                </a:lnTo>
                <a:lnTo>
                  <a:pt x="44462" y="3804"/>
                </a:lnTo>
                <a:lnTo>
                  <a:pt x="43204" y="3804"/>
                </a:lnTo>
                <a:lnTo>
                  <a:pt x="41945" y="3804"/>
                </a:lnTo>
                <a:lnTo>
                  <a:pt x="40687" y="3804"/>
                </a:lnTo>
                <a:lnTo>
                  <a:pt x="39429" y="3804"/>
                </a:lnTo>
                <a:lnTo>
                  <a:pt x="38170" y="3804"/>
                </a:lnTo>
                <a:lnTo>
                  <a:pt x="36912" y="3804"/>
                </a:lnTo>
                <a:lnTo>
                  <a:pt x="35653" y="3804"/>
                </a:lnTo>
                <a:lnTo>
                  <a:pt x="34395" y="3804"/>
                </a:lnTo>
                <a:lnTo>
                  <a:pt x="31039" y="3804"/>
                </a:lnTo>
                <a:lnTo>
                  <a:pt x="28523" y="3804"/>
                </a:lnTo>
                <a:lnTo>
                  <a:pt x="26845" y="3804"/>
                </a:lnTo>
                <a:lnTo>
                  <a:pt x="25586" y="3804"/>
                </a:lnTo>
                <a:lnTo>
                  <a:pt x="24328" y="3804"/>
                </a:lnTo>
                <a:lnTo>
                  <a:pt x="23070" y="3804"/>
                </a:lnTo>
                <a:lnTo>
                  <a:pt x="21811" y="3804"/>
                </a:lnTo>
                <a:lnTo>
                  <a:pt x="20553" y="3804"/>
                </a:lnTo>
                <a:lnTo>
                  <a:pt x="19295" y="3804"/>
                </a:lnTo>
                <a:lnTo>
                  <a:pt x="18036" y="3804"/>
                </a:lnTo>
                <a:lnTo>
                  <a:pt x="16778" y="3804"/>
                </a:lnTo>
                <a:lnTo>
                  <a:pt x="15519" y="3804"/>
                </a:lnTo>
                <a:lnTo>
                  <a:pt x="14261" y="3804"/>
                </a:lnTo>
                <a:lnTo>
                  <a:pt x="13003" y="3804"/>
                </a:lnTo>
                <a:lnTo>
                  <a:pt x="11744" y="3804"/>
                </a:lnTo>
                <a:lnTo>
                  <a:pt x="10486" y="3804"/>
                </a:lnTo>
                <a:lnTo>
                  <a:pt x="9228" y="3804"/>
                </a:lnTo>
                <a:lnTo>
                  <a:pt x="7969" y="5706"/>
                </a:lnTo>
                <a:lnTo>
                  <a:pt x="6711" y="7608"/>
                </a:lnTo>
                <a:lnTo>
                  <a:pt x="5452" y="11413"/>
                </a:lnTo>
                <a:lnTo>
                  <a:pt x="5033" y="17120"/>
                </a:lnTo>
                <a:lnTo>
                  <a:pt x="4194" y="22826"/>
                </a:lnTo>
                <a:lnTo>
                  <a:pt x="3355" y="28533"/>
                </a:lnTo>
                <a:lnTo>
                  <a:pt x="2936" y="34240"/>
                </a:lnTo>
                <a:lnTo>
                  <a:pt x="2097" y="39947"/>
                </a:lnTo>
                <a:lnTo>
                  <a:pt x="1677" y="45653"/>
                </a:lnTo>
                <a:lnTo>
                  <a:pt x="1258" y="51360"/>
                </a:lnTo>
                <a:lnTo>
                  <a:pt x="838" y="57067"/>
                </a:lnTo>
                <a:lnTo>
                  <a:pt x="419" y="62774"/>
                </a:lnTo>
                <a:lnTo>
                  <a:pt x="0" y="68480"/>
                </a:lnTo>
                <a:lnTo>
                  <a:pt x="0" y="74187"/>
                </a:lnTo>
                <a:lnTo>
                  <a:pt x="0" y="79894"/>
                </a:lnTo>
                <a:lnTo>
                  <a:pt x="0" y="85601"/>
                </a:lnTo>
                <a:lnTo>
                  <a:pt x="1258" y="89405"/>
                </a:lnTo>
                <a:lnTo>
                  <a:pt x="2516" y="91307"/>
                </a:lnTo>
                <a:lnTo>
                  <a:pt x="3775" y="93210"/>
                </a:lnTo>
                <a:lnTo>
                  <a:pt x="5033" y="95112"/>
                </a:lnTo>
                <a:lnTo>
                  <a:pt x="6291" y="97014"/>
                </a:lnTo>
                <a:lnTo>
                  <a:pt x="7550" y="98916"/>
                </a:lnTo>
                <a:lnTo>
                  <a:pt x="8808" y="100819"/>
                </a:lnTo>
                <a:lnTo>
                  <a:pt x="10066" y="102721"/>
                </a:lnTo>
                <a:lnTo>
                  <a:pt x="11744" y="104623"/>
                </a:lnTo>
                <a:lnTo>
                  <a:pt x="13003" y="106525"/>
                </a:lnTo>
                <a:lnTo>
                  <a:pt x="16358" y="106525"/>
                </a:lnTo>
                <a:lnTo>
                  <a:pt x="18036" y="110330"/>
                </a:lnTo>
                <a:lnTo>
                  <a:pt x="20553" y="110330"/>
                </a:lnTo>
                <a:lnTo>
                  <a:pt x="23070" y="110330"/>
                </a:lnTo>
                <a:lnTo>
                  <a:pt x="24748" y="112232"/>
                </a:lnTo>
                <a:lnTo>
                  <a:pt x="26425" y="114134"/>
                </a:lnTo>
                <a:lnTo>
                  <a:pt x="27684" y="114134"/>
                </a:lnTo>
                <a:lnTo>
                  <a:pt x="28942" y="116036"/>
                </a:lnTo>
                <a:lnTo>
                  <a:pt x="30620" y="116036"/>
                </a:lnTo>
                <a:lnTo>
                  <a:pt x="32298" y="116036"/>
                </a:lnTo>
                <a:lnTo>
                  <a:pt x="33556" y="116036"/>
                </a:lnTo>
                <a:lnTo>
                  <a:pt x="35234" y="116036"/>
                </a:lnTo>
                <a:lnTo>
                  <a:pt x="38590" y="116036"/>
                </a:lnTo>
                <a:lnTo>
                  <a:pt x="40267" y="117939"/>
                </a:lnTo>
                <a:lnTo>
                  <a:pt x="42784" y="117939"/>
                </a:lnTo>
                <a:lnTo>
                  <a:pt x="46140" y="117939"/>
                </a:lnTo>
                <a:lnTo>
                  <a:pt x="47818" y="117939"/>
                </a:lnTo>
                <a:lnTo>
                  <a:pt x="49496" y="117939"/>
                </a:lnTo>
                <a:lnTo>
                  <a:pt x="51173" y="117939"/>
                </a:lnTo>
                <a:lnTo>
                  <a:pt x="52851" y="117939"/>
                </a:lnTo>
                <a:lnTo>
                  <a:pt x="55787" y="117939"/>
                </a:lnTo>
                <a:lnTo>
                  <a:pt x="57046" y="117939"/>
                </a:lnTo>
                <a:lnTo>
                  <a:pt x="60401" y="117939"/>
                </a:lnTo>
                <a:lnTo>
                  <a:pt x="62079" y="117939"/>
                </a:lnTo>
                <a:lnTo>
                  <a:pt x="63338" y="117939"/>
                </a:lnTo>
                <a:lnTo>
                  <a:pt x="64596" y="117939"/>
                </a:lnTo>
                <a:lnTo>
                  <a:pt x="65854" y="117939"/>
                </a:lnTo>
                <a:lnTo>
                  <a:pt x="67113" y="117939"/>
                </a:lnTo>
                <a:lnTo>
                  <a:pt x="68371" y="119841"/>
                </a:lnTo>
                <a:lnTo>
                  <a:pt x="69630" y="119841"/>
                </a:lnTo>
                <a:lnTo>
                  <a:pt x="70888" y="119841"/>
                </a:lnTo>
                <a:lnTo>
                  <a:pt x="72146" y="119841"/>
                </a:lnTo>
                <a:lnTo>
                  <a:pt x="73405" y="119841"/>
                </a:lnTo>
                <a:lnTo>
                  <a:pt x="74663" y="119841"/>
                </a:lnTo>
                <a:lnTo>
                  <a:pt x="75921" y="119841"/>
                </a:lnTo>
                <a:lnTo>
                  <a:pt x="77180" y="119841"/>
                </a:lnTo>
                <a:lnTo>
                  <a:pt x="78858" y="119841"/>
                </a:lnTo>
                <a:lnTo>
                  <a:pt x="80116" y="119841"/>
                </a:lnTo>
                <a:lnTo>
                  <a:pt x="81374" y="119841"/>
                </a:lnTo>
                <a:lnTo>
                  <a:pt x="82633" y="119841"/>
                </a:lnTo>
                <a:lnTo>
                  <a:pt x="83891" y="119841"/>
                </a:lnTo>
                <a:lnTo>
                  <a:pt x="85150" y="119841"/>
                </a:lnTo>
                <a:lnTo>
                  <a:pt x="86408" y="119841"/>
                </a:lnTo>
                <a:lnTo>
                  <a:pt x="87666" y="119841"/>
                </a:lnTo>
                <a:lnTo>
                  <a:pt x="88925" y="119841"/>
                </a:lnTo>
                <a:lnTo>
                  <a:pt x="90183" y="119841"/>
                </a:lnTo>
                <a:lnTo>
                  <a:pt x="91441" y="119841"/>
                </a:lnTo>
                <a:lnTo>
                  <a:pt x="92700" y="119841"/>
                </a:lnTo>
                <a:lnTo>
                  <a:pt x="93958" y="119841"/>
                </a:lnTo>
                <a:lnTo>
                  <a:pt x="95636" y="117939"/>
                </a:lnTo>
                <a:lnTo>
                  <a:pt x="97314" y="116036"/>
                </a:lnTo>
                <a:lnTo>
                  <a:pt x="98992" y="116036"/>
                </a:lnTo>
                <a:lnTo>
                  <a:pt x="100250" y="114134"/>
                </a:lnTo>
                <a:lnTo>
                  <a:pt x="101508" y="114134"/>
                </a:lnTo>
                <a:lnTo>
                  <a:pt x="103186" y="112232"/>
                </a:lnTo>
                <a:lnTo>
                  <a:pt x="104445" y="110330"/>
                </a:lnTo>
                <a:lnTo>
                  <a:pt x="105703" y="110330"/>
                </a:lnTo>
                <a:lnTo>
                  <a:pt x="106961" y="108428"/>
                </a:lnTo>
                <a:lnTo>
                  <a:pt x="108220" y="106525"/>
                </a:lnTo>
                <a:lnTo>
                  <a:pt x="109898" y="102721"/>
                </a:lnTo>
                <a:lnTo>
                  <a:pt x="111156" y="100819"/>
                </a:lnTo>
                <a:lnTo>
                  <a:pt x="112414" y="98916"/>
                </a:lnTo>
                <a:lnTo>
                  <a:pt x="113673" y="97014"/>
                </a:lnTo>
                <a:lnTo>
                  <a:pt x="114931" y="93210"/>
                </a:lnTo>
                <a:lnTo>
                  <a:pt x="116189" y="89405"/>
                </a:lnTo>
                <a:lnTo>
                  <a:pt x="117448" y="85601"/>
                </a:lnTo>
                <a:lnTo>
                  <a:pt x="118287" y="79894"/>
                </a:lnTo>
                <a:lnTo>
                  <a:pt x="119126" y="74187"/>
                </a:lnTo>
                <a:lnTo>
                  <a:pt x="119545" y="68480"/>
                </a:lnTo>
                <a:lnTo>
                  <a:pt x="119965" y="62774"/>
                </a:lnTo>
                <a:lnTo>
                  <a:pt x="119965" y="57067"/>
                </a:lnTo>
                <a:lnTo>
                  <a:pt x="119965" y="51360"/>
                </a:lnTo>
                <a:lnTo>
                  <a:pt x="119545" y="45653"/>
                </a:lnTo>
                <a:lnTo>
                  <a:pt x="118287" y="41849"/>
                </a:lnTo>
                <a:lnTo>
                  <a:pt x="119126" y="41849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8"/>
          <p:cNvSpPr/>
          <p:nvPr/>
        </p:nvSpPr>
        <p:spPr>
          <a:xfrm>
            <a:off x="101600" y="5207000"/>
            <a:ext cx="8940800" cy="4064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48"/>
          <p:cNvCxnSpPr/>
          <p:nvPr/>
        </p:nvCxnSpPr>
        <p:spPr>
          <a:xfrm>
            <a:off x="549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3" name="Google Shape;753;p48"/>
          <p:cNvSpPr/>
          <p:nvPr/>
        </p:nvSpPr>
        <p:spPr>
          <a:xfrm>
            <a:off x="90488" y="5197475"/>
            <a:ext cx="6254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cxnSp>
        <p:nvCxnSpPr>
          <p:cNvPr id="754" name="Google Shape;754;p48"/>
          <p:cNvCxnSpPr/>
          <p:nvPr/>
        </p:nvCxnSpPr>
        <p:spPr>
          <a:xfrm>
            <a:off x="1158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5" name="Google Shape;755;p48"/>
          <p:cNvCxnSpPr/>
          <p:nvPr/>
        </p:nvCxnSpPr>
        <p:spPr>
          <a:xfrm>
            <a:off x="2301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6" name="Google Shape;756;p48"/>
          <p:cNvCxnSpPr/>
          <p:nvPr/>
        </p:nvCxnSpPr>
        <p:spPr>
          <a:xfrm>
            <a:off x="1768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7" name="Google Shape;757;p48"/>
          <p:cNvSpPr/>
          <p:nvPr/>
        </p:nvSpPr>
        <p:spPr>
          <a:xfrm>
            <a:off x="6238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58" name="Google Shape;758;p48"/>
          <p:cNvSpPr/>
          <p:nvPr/>
        </p:nvSpPr>
        <p:spPr>
          <a:xfrm>
            <a:off x="12334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759" name="Google Shape;759;p48"/>
          <p:cNvSpPr/>
          <p:nvPr/>
        </p:nvSpPr>
        <p:spPr>
          <a:xfrm>
            <a:off x="18430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760" name="Google Shape;760;p48"/>
          <p:cNvCxnSpPr/>
          <p:nvPr/>
        </p:nvCxnSpPr>
        <p:spPr>
          <a:xfrm>
            <a:off x="4054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1" name="Google Shape;761;p48"/>
          <p:cNvCxnSpPr/>
          <p:nvPr/>
        </p:nvCxnSpPr>
        <p:spPr>
          <a:xfrm>
            <a:off x="3521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2" name="Google Shape;762;p48"/>
          <p:cNvCxnSpPr/>
          <p:nvPr/>
        </p:nvCxnSpPr>
        <p:spPr>
          <a:xfrm>
            <a:off x="2911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3" name="Google Shape;763;p48"/>
          <p:cNvCxnSpPr/>
          <p:nvPr/>
        </p:nvCxnSpPr>
        <p:spPr>
          <a:xfrm>
            <a:off x="4664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4" name="Google Shape;764;p48"/>
          <p:cNvSpPr/>
          <p:nvPr/>
        </p:nvSpPr>
        <p:spPr>
          <a:xfrm>
            <a:off x="24526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65" name="Google Shape;765;p48"/>
          <p:cNvSpPr/>
          <p:nvPr/>
        </p:nvSpPr>
        <p:spPr>
          <a:xfrm>
            <a:off x="29860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766" name="Google Shape;766;p48"/>
          <p:cNvSpPr/>
          <p:nvPr/>
        </p:nvSpPr>
        <p:spPr>
          <a:xfrm>
            <a:off x="35956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767" name="Google Shape;767;p48"/>
          <p:cNvSpPr/>
          <p:nvPr/>
        </p:nvSpPr>
        <p:spPr>
          <a:xfrm>
            <a:off x="4129088" y="51974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68" name="Google Shape;768;p48"/>
          <p:cNvSpPr/>
          <p:nvPr/>
        </p:nvSpPr>
        <p:spPr>
          <a:xfrm>
            <a:off x="4662488" y="5197475"/>
            <a:ext cx="6254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769" name="Google Shape;769;p48"/>
          <p:cNvSpPr/>
          <p:nvPr/>
        </p:nvSpPr>
        <p:spPr>
          <a:xfrm>
            <a:off x="955675" y="177800"/>
            <a:ext cx="863600" cy="711200"/>
          </a:xfrm>
          <a:prstGeom prst="rect">
            <a:avLst/>
          </a:prstGeom>
          <a:solidFill>
            <a:srgbClr val="99FF33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8"/>
          <p:cNvSpPr/>
          <p:nvPr/>
        </p:nvSpPr>
        <p:spPr>
          <a:xfrm>
            <a:off x="992188" y="2444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aa1</a:t>
            </a:r>
            <a:endParaRPr/>
          </a:p>
        </p:txBody>
      </p:sp>
      <p:sp>
        <p:nvSpPr>
          <p:cNvPr id="771" name="Google Shape;771;p48"/>
          <p:cNvSpPr/>
          <p:nvPr/>
        </p:nvSpPr>
        <p:spPr>
          <a:xfrm>
            <a:off x="2174875" y="558800"/>
            <a:ext cx="863600" cy="787400"/>
          </a:xfrm>
          <a:prstGeom prst="ellipse">
            <a:avLst/>
          </a:prstGeom>
          <a:solidFill>
            <a:srgbClr val="CC66FF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8"/>
          <p:cNvSpPr/>
          <p:nvPr/>
        </p:nvSpPr>
        <p:spPr>
          <a:xfrm>
            <a:off x="2135188" y="7016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aa2</a:t>
            </a:r>
            <a:endParaRPr/>
          </a:p>
        </p:txBody>
      </p:sp>
      <p:cxnSp>
        <p:nvCxnSpPr>
          <p:cNvPr id="773" name="Google Shape;773;p48"/>
          <p:cNvCxnSpPr/>
          <p:nvPr/>
        </p:nvCxnSpPr>
        <p:spPr>
          <a:xfrm>
            <a:off x="5197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4" name="Google Shape;774;p48"/>
          <p:cNvSpPr/>
          <p:nvPr/>
        </p:nvSpPr>
        <p:spPr>
          <a:xfrm>
            <a:off x="5270500" y="5197475"/>
            <a:ext cx="541338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775" name="Google Shape;775;p48"/>
          <p:cNvCxnSpPr/>
          <p:nvPr/>
        </p:nvCxnSpPr>
        <p:spPr>
          <a:xfrm>
            <a:off x="5807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6" name="Google Shape;776;p48"/>
          <p:cNvSpPr/>
          <p:nvPr/>
        </p:nvSpPr>
        <p:spPr>
          <a:xfrm>
            <a:off x="15875" y="12954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8"/>
          <p:cNvSpPr/>
          <p:nvPr/>
        </p:nvSpPr>
        <p:spPr>
          <a:xfrm>
            <a:off x="3225800" y="7112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48"/>
          <p:cNvSpPr/>
          <p:nvPr/>
        </p:nvSpPr>
        <p:spPr>
          <a:xfrm>
            <a:off x="3338513" y="11588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aa3</a:t>
            </a:r>
            <a:endParaRPr/>
          </a:p>
        </p:txBody>
      </p:sp>
      <p:cxnSp>
        <p:nvCxnSpPr>
          <p:cNvPr id="779" name="Google Shape;779;p48"/>
          <p:cNvCxnSpPr/>
          <p:nvPr/>
        </p:nvCxnSpPr>
        <p:spPr>
          <a:xfrm>
            <a:off x="44354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0" name="Google Shape;780;p48"/>
          <p:cNvCxnSpPr/>
          <p:nvPr/>
        </p:nvCxnSpPr>
        <p:spPr>
          <a:xfrm>
            <a:off x="49688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1" name="Google Shape;781;p48"/>
          <p:cNvCxnSpPr/>
          <p:nvPr/>
        </p:nvCxnSpPr>
        <p:spPr>
          <a:xfrm>
            <a:off x="5502275" y="46736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2" name="Google Shape;782;p48"/>
          <p:cNvSpPr/>
          <p:nvPr/>
        </p:nvSpPr>
        <p:spPr>
          <a:xfrm>
            <a:off x="4192588" y="47402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783" name="Google Shape;783;p48"/>
          <p:cNvSpPr/>
          <p:nvPr/>
        </p:nvSpPr>
        <p:spPr>
          <a:xfrm>
            <a:off x="47259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84" name="Google Shape;784;p48"/>
          <p:cNvSpPr/>
          <p:nvPr/>
        </p:nvSpPr>
        <p:spPr>
          <a:xfrm>
            <a:off x="5259388" y="47402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785" name="Google Shape;785;p48"/>
          <p:cNvSpPr/>
          <p:nvPr/>
        </p:nvSpPr>
        <p:spPr>
          <a:xfrm>
            <a:off x="4130675" y="19050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48"/>
          <p:cNvSpPr/>
          <p:nvPr/>
        </p:nvSpPr>
        <p:spPr>
          <a:xfrm>
            <a:off x="4597400" y="1016000"/>
            <a:ext cx="1016000" cy="1168400"/>
          </a:xfrm>
          <a:prstGeom prst="diamond">
            <a:avLst/>
          </a:prstGeom>
          <a:solidFill>
            <a:schemeClr val="accen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8"/>
          <p:cNvSpPr/>
          <p:nvPr/>
        </p:nvSpPr>
        <p:spPr>
          <a:xfrm>
            <a:off x="4710113" y="13874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aa4</a:t>
            </a:r>
            <a:endParaRPr/>
          </a:p>
        </p:txBody>
      </p:sp>
      <p:cxnSp>
        <p:nvCxnSpPr>
          <p:cNvPr id="788" name="Google Shape;788;p48"/>
          <p:cNvCxnSpPr/>
          <p:nvPr/>
        </p:nvCxnSpPr>
        <p:spPr>
          <a:xfrm>
            <a:off x="63404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9" name="Google Shape;789;p48"/>
          <p:cNvCxnSpPr/>
          <p:nvPr/>
        </p:nvCxnSpPr>
        <p:spPr>
          <a:xfrm>
            <a:off x="68738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0" name="Google Shape;790;p48"/>
          <p:cNvCxnSpPr/>
          <p:nvPr/>
        </p:nvCxnSpPr>
        <p:spPr>
          <a:xfrm>
            <a:off x="74072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1" name="Google Shape;791;p48"/>
          <p:cNvSpPr/>
          <p:nvPr/>
        </p:nvSpPr>
        <p:spPr>
          <a:xfrm>
            <a:off x="5862638" y="5197475"/>
            <a:ext cx="42862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92" name="Google Shape;792;p48"/>
          <p:cNvSpPr/>
          <p:nvPr/>
        </p:nvSpPr>
        <p:spPr>
          <a:xfrm>
            <a:off x="6396038" y="5197475"/>
            <a:ext cx="42862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93" name="Google Shape;793;p48"/>
          <p:cNvSpPr/>
          <p:nvPr/>
        </p:nvSpPr>
        <p:spPr>
          <a:xfrm>
            <a:off x="6929438" y="5197475"/>
            <a:ext cx="42862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cxnSp>
        <p:nvCxnSpPr>
          <p:cNvPr id="794" name="Google Shape;794;p48"/>
          <p:cNvCxnSpPr/>
          <p:nvPr/>
        </p:nvCxnSpPr>
        <p:spPr>
          <a:xfrm>
            <a:off x="55022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5" name="Google Shape;795;p48"/>
          <p:cNvCxnSpPr/>
          <p:nvPr/>
        </p:nvCxnSpPr>
        <p:spPr>
          <a:xfrm>
            <a:off x="49688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6" name="Google Shape;796;p48"/>
          <p:cNvCxnSpPr/>
          <p:nvPr/>
        </p:nvCxnSpPr>
        <p:spPr>
          <a:xfrm>
            <a:off x="4435475" y="51308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7" name="Google Shape;797;p48"/>
          <p:cNvCxnSpPr/>
          <p:nvPr/>
        </p:nvCxnSpPr>
        <p:spPr>
          <a:xfrm>
            <a:off x="79406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8" name="Google Shape;798;p48"/>
          <p:cNvCxnSpPr/>
          <p:nvPr/>
        </p:nvCxnSpPr>
        <p:spPr>
          <a:xfrm>
            <a:off x="8474075" y="52070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9" name="Google Shape;799;p48"/>
          <p:cNvSpPr/>
          <p:nvPr/>
        </p:nvSpPr>
        <p:spPr>
          <a:xfrm>
            <a:off x="7178675" y="6858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0" name="Google Shape;800;p48"/>
          <p:cNvCxnSpPr/>
          <p:nvPr/>
        </p:nvCxnSpPr>
        <p:spPr>
          <a:xfrm>
            <a:off x="7559675" y="34544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1" name="Google Shape;801;p48"/>
          <p:cNvCxnSpPr/>
          <p:nvPr/>
        </p:nvCxnSpPr>
        <p:spPr>
          <a:xfrm>
            <a:off x="8093075" y="34544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2" name="Google Shape;802;p48"/>
          <p:cNvCxnSpPr/>
          <p:nvPr/>
        </p:nvCxnSpPr>
        <p:spPr>
          <a:xfrm>
            <a:off x="8626475" y="3454400"/>
            <a:ext cx="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3" name="Google Shape;803;p48"/>
          <p:cNvSpPr/>
          <p:nvPr/>
        </p:nvSpPr>
        <p:spPr>
          <a:xfrm>
            <a:off x="7316788" y="35210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804" name="Google Shape;804;p48"/>
          <p:cNvSpPr/>
          <p:nvPr/>
        </p:nvSpPr>
        <p:spPr>
          <a:xfrm>
            <a:off x="7850188" y="3521075"/>
            <a:ext cx="4572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805" name="Google Shape;805;p48"/>
          <p:cNvSpPr/>
          <p:nvPr/>
        </p:nvSpPr>
        <p:spPr>
          <a:xfrm>
            <a:off x="8383588" y="35210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806" name="Google Shape;806;p48"/>
          <p:cNvSpPr/>
          <p:nvPr/>
        </p:nvSpPr>
        <p:spPr>
          <a:xfrm>
            <a:off x="7377113" y="2919413"/>
            <a:ext cx="180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48"/>
          <p:cNvSpPr/>
          <p:nvPr/>
        </p:nvSpPr>
        <p:spPr>
          <a:xfrm>
            <a:off x="7797800" y="177800"/>
            <a:ext cx="863600" cy="71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29994" y="120000"/>
                </a:lnTo>
                <a:lnTo>
                  <a:pt x="90005" y="120000"/>
                </a:lnTo>
                <a:lnTo>
                  <a:pt x="120000" y="0"/>
                </a:lnTo>
                <a:close/>
              </a:path>
            </a:pathLst>
          </a:custGeom>
          <a:solidFill>
            <a:srgbClr val="FFCCFF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48"/>
          <p:cNvSpPr/>
          <p:nvPr/>
        </p:nvSpPr>
        <p:spPr>
          <a:xfrm>
            <a:off x="7834313" y="1682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aa5</a:t>
            </a:r>
            <a:endParaRPr/>
          </a:p>
        </p:txBody>
      </p:sp>
      <p:cxnSp>
        <p:nvCxnSpPr>
          <p:cNvPr id="809" name="Google Shape;809;p48"/>
          <p:cNvCxnSpPr/>
          <p:nvPr/>
        </p:nvCxnSpPr>
        <p:spPr>
          <a:xfrm>
            <a:off x="1854200" y="558800"/>
            <a:ext cx="330200" cy="1778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0" name="Google Shape;810;p48"/>
          <p:cNvCxnSpPr/>
          <p:nvPr/>
        </p:nvCxnSpPr>
        <p:spPr>
          <a:xfrm>
            <a:off x="3073400" y="1092200"/>
            <a:ext cx="330200" cy="101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1" name="Google Shape;811;p48"/>
          <p:cNvCxnSpPr/>
          <p:nvPr/>
        </p:nvCxnSpPr>
        <p:spPr>
          <a:xfrm>
            <a:off x="4064000" y="1320800"/>
            <a:ext cx="711200" cy="25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2" name="Google Shape;812;p48"/>
          <p:cNvCxnSpPr/>
          <p:nvPr/>
        </p:nvCxnSpPr>
        <p:spPr>
          <a:xfrm rot="10800000">
            <a:off x="1193800" y="3098800"/>
            <a:ext cx="1727200" cy="9652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13" name="Google Shape;813;p48"/>
          <p:cNvSpPr/>
          <p:nvPr/>
        </p:nvSpPr>
        <p:spPr>
          <a:xfrm>
            <a:off x="152400" y="4191000"/>
            <a:ext cx="1317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(leaves)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9"/>
          <p:cNvSpPr/>
          <p:nvPr/>
        </p:nvSpPr>
        <p:spPr>
          <a:xfrm>
            <a:off x="3197225" y="1752600"/>
            <a:ext cx="5583238" cy="356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73" y="118022"/>
                </a:moveTo>
                <a:lnTo>
                  <a:pt x="11054" y="116097"/>
                </a:lnTo>
                <a:lnTo>
                  <a:pt x="9826" y="114173"/>
                </a:lnTo>
                <a:lnTo>
                  <a:pt x="8598" y="112249"/>
                </a:lnTo>
                <a:lnTo>
                  <a:pt x="7369" y="109683"/>
                </a:lnTo>
                <a:lnTo>
                  <a:pt x="6551" y="107759"/>
                </a:lnTo>
                <a:lnTo>
                  <a:pt x="5732" y="105835"/>
                </a:lnTo>
                <a:lnTo>
                  <a:pt x="4913" y="103910"/>
                </a:lnTo>
                <a:lnTo>
                  <a:pt x="4503" y="101986"/>
                </a:lnTo>
                <a:lnTo>
                  <a:pt x="3684" y="100062"/>
                </a:lnTo>
                <a:lnTo>
                  <a:pt x="3275" y="98138"/>
                </a:lnTo>
                <a:lnTo>
                  <a:pt x="2456" y="96213"/>
                </a:lnTo>
                <a:lnTo>
                  <a:pt x="2047" y="94289"/>
                </a:lnTo>
                <a:lnTo>
                  <a:pt x="1637" y="91723"/>
                </a:lnTo>
                <a:lnTo>
                  <a:pt x="1228" y="89799"/>
                </a:lnTo>
                <a:lnTo>
                  <a:pt x="818" y="87875"/>
                </a:lnTo>
                <a:lnTo>
                  <a:pt x="409" y="85951"/>
                </a:lnTo>
                <a:lnTo>
                  <a:pt x="409" y="83385"/>
                </a:lnTo>
                <a:lnTo>
                  <a:pt x="0" y="78253"/>
                </a:lnTo>
                <a:lnTo>
                  <a:pt x="0" y="74405"/>
                </a:lnTo>
                <a:lnTo>
                  <a:pt x="0" y="70556"/>
                </a:lnTo>
                <a:lnTo>
                  <a:pt x="0" y="65425"/>
                </a:lnTo>
                <a:lnTo>
                  <a:pt x="0" y="61576"/>
                </a:lnTo>
                <a:lnTo>
                  <a:pt x="0" y="57728"/>
                </a:lnTo>
                <a:lnTo>
                  <a:pt x="0" y="52596"/>
                </a:lnTo>
                <a:lnTo>
                  <a:pt x="0" y="48748"/>
                </a:lnTo>
                <a:lnTo>
                  <a:pt x="0" y="44899"/>
                </a:lnTo>
                <a:lnTo>
                  <a:pt x="0" y="41051"/>
                </a:lnTo>
                <a:lnTo>
                  <a:pt x="0" y="37202"/>
                </a:lnTo>
                <a:lnTo>
                  <a:pt x="409" y="32071"/>
                </a:lnTo>
                <a:lnTo>
                  <a:pt x="409" y="28222"/>
                </a:lnTo>
                <a:lnTo>
                  <a:pt x="818" y="25657"/>
                </a:lnTo>
                <a:lnTo>
                  <a:pt x="1637" y="23732"/>
                </a:lnTo>
                <a:lnTo>
                  <a:pt x="2047" y="21808"/>
                </a:lnTo>
                <a:lnTo>
                  <a:pt x="2866" y="19884"/>
                </a:lnTo>
                <a:lnTo>
                  <a:pt x="4094" y="17959"/>
                </a:lnTo>
                <a:lnTo>
                  <a:pt x="5322" y="16677"/>
                </a:lnTo>
                <a:lnTo>
                  <a:pt x="6551" y="14752"/>
                </a:lnTo>
                <a:lnTo>
                  <a:pt x="7779" y="13469"/>
                </a:lnTo>
                <a:lnTo>
                  <a:pt x="9007" y="12187"/>
                </a:lnTo>
                <a:lnTo>
                  <a:pt x="10645" y="10262"/>
                </a:lnTo>
                <a:lnTo>
                  <a:pt x="12283" y="8979"/>
                </a:lnTo>
                <a:lnTo>
                  <a:pt x="15558" y="7697"/>
                </a:lnTo>
                <a:lnTo>
                  <a:pt x="17196" y="6414"/>
                </a:lnTo>
                <a:lnTo>
                  <a:pt x="18834" y="5772"/>
                </a:lnTo>
                <a:lnTo>
                  <a:pt x="21290" y="5131"/>
                </a:lnTo>
                <a:lnTo>
                  <a:pt x="22928" y="4489"/>
                </a:lnTo>
                <a:lnTo>
                  <a:pt x="26204" y="3848"/>
                </a:lnTo>
                <a:lnTo>
                  <a:pt x="27432" y="3207"/>
                </a:lnTo>
                <a:lnTo>
                  <a:pt x="29070" y="2565"/>
                </a:lnTo>
                <a:lnTo>
                  <a:pt x="32345" y="1924"/>
                </a:lnTo>
                <a:lnTo>
                  <a:pt x="35621" y="1282"/>
                </a:lnTo>
                <a:lnTo>
                  <a:pt x="38077" y="1282"/>
                </a:lnTo>
                <a:lnTo>
                  <a:pt x="39715" y="641"/>
                </a:lnTo>
                <a:lnTo>
                  <a:pt x="41353" y="0"/>
                </a:lnTo>
                <a:lnTo>
                  <a:pt x="44628" y="0"/>
                </a:lnTo>
                <a:lnTo>
                  <a:pt x="47085" y="0"/>
                </a:lnTo>
                <a:lnTo>
                  <a:pt x="50361" y="0"/>
                </a:lnTo>
                <a:lnTo>
                  <a:pt x="52817" y="0"/>
                </a:lnTo>
                <a:lnTo>
                  <a:pt x="56912" y="0"/>
                </a:lnTo>
                <a:lnTo>
                  <a:pt x="59368" y="0"/>
                </a:lnTo>
                <a:lnTo>
                  <a:pt x="62644" y="0"/>
                </a:lnTo>
                <a:lnTo>
                  <a:pt x="65919" y="0"/>
                </a:lnTo>
                <a:lnTo>
                  <a:pt x="69195" y="641"/>
                </a:lnTo>
                <a:lnTo>
                  <a:pt x="72470" y="1282"/>
                </a:lnTo>
                <a:lnTo>
                  <a:pt x="74927" y="1282"/>
                </a:lnTo>
                <a:lnTo>
                  <a:pt x="77384" y="1282"/>
                </a:lnTo>
                <a:lnTo>
                  <a:pt x="79840" y="1282"/>
                </a:lnTo>
                <a:lnTo>
                  <a:pt x="82297" y="1924"/>
                </a:lnTo>
                <a:lnTo>
                  <a:pt x="84754" y="1924"/>
                </a:lnTo>
                <a:lnTo>
                  <a:pt x="87210" y="2565"/>
                </a:lnTo>
                <a:lnTo>
                  <a:pt x="89667" y="2565"/>
                </a:lnTo>
                <a:lnTo>
                  <a:pt x="91305" y="3848"/>
                </a:lnTo>
                <a:lnTo>
                  <a:pt x="93761" y="4489"/>
                </a:lnTo>
                <a:lnTo>
                  <a:pt x="96218" y="5131"/>
                </a:lnTo>
                <a:lnTo>
                  <a:pt x="97856" y="6414"/>
                </a:lnTo>
                <a:lnTo>
                  <a:pt x="101131" y="8338"/>
                </a:lnTo>
                <a:lnTo>
                  <a:pt x="104407" y="9621"/>
                </a:lnTo>
                <a:lnTo>
                  <a:pt x="107273" y="11545"/>
                </a:lnTo>
                <a:lnTo>
                  <a:pt x="108501" y="13469"/>
                </a:lnTo>
                <a:lnTo>
                  <a:pt x="110958" y="17318"/>
                </a:lnTo>
                <a:lnTo>
                  <a:pt x="112186" y="19242"/>
                </a:lnTo>
                <a:lnTo>
                  <a:pt x="113414" y="24374"/>
                </a:lnTo>
                <a:lnTo>
                  <a:pt x="115052" y="26939"/>
                </a:lnTo>
                <a:lnTo>
                  <a:pt x="115871" y="28864"/>
                </a:lnTo>
                <a:lnTo>
                  <a:pt x="116690" y="30788"/>
                </a:lnTo>
                <a:lnTo>
                  <a:pt x="117509" y="33354"/>
                </a:lnTo>
                <a:lnTo>
                  <a:pt x="118328" y="35919"/>
                </a:lnTo>
                <a:lnTo>
                  <a:pt x="118737" y="38485"/>
                </a:lnTo>
                <a:lnTo>
                  <a:pt x="119147" y="43616"/>
                </a:lnTo>
                <a:lnTo>
                  <a:pt x="119147" y="47465"/>
                </a:lnTo>
                <a:lnTo>
                  <a:pt x="119556" y="51314"/>
                </a:lnTo>
                <a:lnTo>
                  <a:pt x="119965" y="55162"/>
                </a:lnTo>
                <a:lnTo>
                  <a:pt x="119965" y="59011"/>
                </a:lnTo>
                <a:lnTo>
                  <a:pt x="119965" y="62859"/>
                </a:lnTo>
                <a:lnTo>
                  <a:pt x="119965" y="66708"/>
                </a:lnTo>
                <a:lnTo>
                  <a:pt x="119965" y="70556"/>
                </a:lnTo>
                <a:lnTo>
                  <a:pt x="119965" y="75688"/>
                </a:lnTo>
                <a:lnTo>
                  <a:pt x="119965" y="79536"/>
                </a:lnTo>
                <a:lnTo>
                  <a:pt x="119965" y="81461"/>
                </a:lnTo>
                <a:lnTo>
                  <a:pt x="119965" y="84026"/>
                </a:lnTo>
                <a:lnTo>
                  <a:pt x="119965" y="85951"/>
                </a:lnTo>
                <a:lnTo>
                  <a:pt x="119556" y="91082"/>
                </a:lnTo>
                <a:lnTo>
                  <a:pt x="119147" y="93648"/>
                </a:lnTo>
                <a:lnTo>
                  <a:pt x="118328" y="96213"/>
                </a:lnTo>
                <a:lnTo>
                  <a:pt x="117918" y="98138"/>
                </a:lnTo>
                <a:lnTo>
                  <a:pt x="117099" y="100703"/>
                </a:lnTo>
                <a:lnTo>
                  <a:pt x="116280" y="103269"/>
                </a:lnTo>
                <a:lnTo>
                  <a:pt x="115462" y="105835"/>
                </a:lnTo>
                <a:lnTo>
                  <a:pt x="114233" y="107759"/>
                </a:lnTo>
                <a:lnTo>
                  <a:pt x="113414" y="109683"/>
                </a:lnTo>
                <a:lnTo>
                  <a:pt x="111777" y="112249"/>
                </a:lnTo>
                <a:lnTo>
                  <a:pt x="110548" y="113532"/>
                </a:lnTo>
                <a:lnTo>
                  <a:pt x="109320" y="115456"/>
                </a:lnTo>
                <a:lnTo>
                  <a:pt x="108092" y="116739"/>
                </a:lnTo>
                <a:lnTo>
                  <a:pt x="106863" y="118022"/>
                </a:lnTo>
                <a:lnTo>
                  <a:pt x="105635" y="118022"/>
                </a:lnTo>
                <a:lnTo>
                  <a:pt x="103178" y="118022"/>
                </a:lnTo>
                <a:lnTo>
                  <a:pt x="101950" y="118022"/>
                </a:lnTo>
                <a:lnTo>
                  <a:pt x="100722" y="118022"/>
                </a:lnTo>
                <a:lnTo>
                  <a:pt x="99493" y="118022"/>
                </a:lnTo>
                <a:lnTo>
                  <a:pt x="97856" y="118022"/>
                </a:lnTo>
                <a:lnTo>
                  <a:pt x="95399" y="118022"/>
                </a:lnTo>
                <a:lnTo>
                  <a:pt x="91305" y="118022"/>
                </a:lnTo>
                <a:lnTo>
                  <a:pt x="90076" y="118022"/>
                </a:lnTo>
                <a:lnTo>
                  <a:pt x="88439" y="118022"/>
                </a:lnTo>
                <a:lnTo>
                  <a:pt x="85163" y="118022"/>
                </a:lnTo>
                <a:lnTo>
                  <a:pt x="83935" y="118022"/>
                </a:lnTo>
                <a:lnTo>
                  <a:pt x="80659" y="118022"/>
                </a:lnTo>
                <a:lnTo>
                  <a:pt x="79021" y="117380"/>
                </a:lnTo>
                <a:lnTo>
                  <a:pt x="77384" y="117380"/>
                </a:lnTo>
                <a:lnTo>
                  <a:pt x="75746" y="117380"/>
                </a:lnTo>
                <a:lnTo>
                  <a:pt x="74518" y="117380"/>
                </a:lnTo>
                <a:lnTo>
                  <a:pt x="72880" y="117380"/>
                </a:lnTo>
                <a:lnTo>
                  <a:pt x="71242" y="117380"/>
                </a:lnTo>
                <a:lnTo>
                  <a:pt x="69604" y="117380"/>
                </a:lnTo>
                <a:lnTo>
                  <a:pt x="68376" y="117380"/>
                </a:lnTo>
                <a:lnTo>
                  <a:pt x="67148" y="117380"/>
                </a:lnTo>
                <a:lnTo>
                  <a:pt x="65510" y="118022"/>
                </a:lnTo>
                <a:lnTo>
                  <a:pt x="64282" y="118022"/>
                </a:lnTo>
                <a:lnTo>
                  <a:pt x="63053" y="118022"/>
                </a:lnTo>
                <a:lnTo>
                  <a:pt x="61825" y="118663"/>
                </a:lnTo>
                <a:lnTo>
                  <a:pt x="60597" y="118663"/>
                </a:lnTo>
                <a:lnTo>
                  <a:pt x="59368" y="118663"/>
                </a:lnTo>
                <a:lnTo>
                  <a:pt x="58140" y="118663"/>
                </a:lnTo>
                <a:lnTo>
                  <a:pt x="56912" y="118663"/>
                </a:lnTo>
                <a:lnTo>
                  <a:pt x="55683" y="118663"/>
                </a:lnTo>
                <a:lnTo>
                  <a:pt x="54455" y="118663"/>
                </a:lnTo>
                <a:lnTo>
                  <a:pt x="53227" y="118663"/>
                </a:lnTo>
                <a:lnTo>
                  <a:pt x="51998" y="118663"/>
                </a:lnTo>
                <a:lnTo>
                  <a:pt x="49542" y="118663"/>
                </a:lnTo>
                <a:lnTo>
                  <a:pt x="47085" y="119305"/>
                </a:lnTo>
                <a:lnTo>
                  <a:pt x="43810" y="119305"/>
                </a:lnTo>
                <a:lnTo>
                  <a:pt x="40534" y="119946"/>
                </a:lnTo>
                <a:lnTo>
                  <a:pt x="38896" y="119946"/>
                </a:lnTo>
                <a:lnTo>
                  <a:pt x="37259" y="119946"/>
                </a:lnTo>
                <a:lnTo>
                  <a:pt x="36030" y="119946"/>
                </a:lnTo>
                <a:lnTo>
                  <a:pt x="34802" y="119946"/>
                </a:lnTo>
                <a:lnTo>
                  <a:pt x="33574" y="119946"/>
                </a:lnTo>
                <a:lnTo>
                  <a:pt x="32345" y="119946"/>
                </a:lnTo>
                <a:lnTo>
                  <a:pt x="31117" y="119946"/>
                </a:lnTo>
                <a:lnTo>
                  <a:pt x="29889" y="119946"/>
                </a:lnTo>
                <a:lnTo>
                  <a:pt x="28251" y="119946"/>
                </a:lnTo>
                <a:lnTo>
                  <a:pt x="27023" y="119946"/>
                </a:lnTo>
                <a:lnTo>
                  <a:pt x="25794" y="119946"/>
                </a:lnTo>
                <a:lnTo>
                  <a:pt x="24156" y="119946"/>
                </a:lnTo>
                <a:lnTo>
                  <a:pt x="22928" y="119946"/>
                </a:lnTo>
                <a:lnTo>
                  <a:pt x="21700" y="119946"/>
                </a:lnTo>
                <a:lnTo>
                  <a:pt x="20471" y="119946"/>
                </a:lnTo>
                <a:lnTo>
                  <a:pt x="19243" y="119305"/>
                </a:lnTo>
                <a:lnTo>
                  <a:pt x="18015" y="119305"/>
                </a:lnTo>
                <a:lnTo>
                  <a:pt x="16787" y="119305"/>
                </a:lnTo>
                <a:lnTo>
                  <a:pt x="15558" y="118663"/>
                </a:lnTo>
                <a:lnTo>
                  <a:pt x="14330" y="118663"/>
                </a:lnTo>
                <a:lnTo>
                  <a:pt x="13102" y="118663"/>
                </a:lnTo>
                <a:lnTo>
                  <a:pt x="11873" y="118022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49"/>
          <p:cNvSpPr/>
          <p:nvPr/>
        </p:nvSpPr>
        <p:spPr>
          <a:xfrm>
            <a:off x="3292475" y="5219700"/>
            <a:ext cx="5449888" cy="120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126" y="41849"/>
                </a:moveTo>
                <a:lnTo>
                  <a:pt x="117867" y="39947"/>
                </a:lnTo>
                <a:lnTo>
                  <a:pt x="116609" y="38044"/>
                </a:lnTo>
                <a:lnTo>
                  <a:pt x="115351" y="34240"/>
                </a:lnTo>
                <a:lnTo>
                  <a:pt x="114092" y="30435"/>
                </a:lnTo>
                <a:lnTo>
                  <a:pt x="112834" y="28533"/>
                </a:lnTo>
                <a:lnTo>
                  <a:pt x="111575" y="24729"/>
                </a:lnTo>
                <a:lnTo>
                  <a:pt x="110317" y="20924"/>
                </a:lnTo>
                <a:lnTo>
                  <a:pt x="109059" y="17120"/>
                </a:lnTo>
                <a:lnTo>
                  <a:pt x="107800" y="13315"/>
                </a:lnTo>
                <a:lnTo>
                  <a:pt x="106542" y="11413"/>
                </a:lnTo>
                <a:lnTo>
                  <a:pt x="105284" y="7608"/>
                </a:lnTo>
                <a:lnTo>
                  <a:pt x="104025" y="7608"/>
                </a:lnTo>
                <a:lnTo>
                  <a:pt x="102767" y="5706"/>
                </a:lnTo>
                <a:lnTo>
                  <a:pt x="101508" y="3804"/>
                </a:lnTo>
                <a:lnTo>
                  <a:pt x="100250" y="1902"/>
                </a:lnTo>
                <a:lnTo>
                  <a:pt x="98992" y="0"/>
                </a:lnTo>
                <a:lnTo>
                  <a:pt x="97733" y="0"/>
                </a:lnTo>
                <a:lnTo>
                  <a:pt x="96475" y="0"/>
                </a:lnTo>
                <a:lnTo>
                  <a:pt x="95217" y="1902"/>
                </a:lnTo>
                <a:lnTo>
                  <a:pt x="93958" y="3804"/>
                </a:lnTo>
                <a:lnTo>
                  <a:pt x="92280" y="3804"/>
                </a:lnTo>
                <a:lnTo>
                  <a:pt x="91022" y="3804"/>
                </a:lnTo>
                <a:lnTo>
                  <a:pt x="89764" y="3804"/>
                </a:lnTo>
                <a:lnTo>
                  <a:pt x="88505" y="3804"/>
                </a:lnTo>
                <a:lnTo>
                  <a:pt x="87247" y="3804"/>
                </a:lnTo>
                <a:lnTo>
                  <a:pt x="85988" y="3804"/>
                </a:lnTo>
                <a:lnTo>
                  <a:pt x="84730" y="3804"/>
                </a:lnTo>
                <a:lnTo>
                  <a:pt x="83472" y="3804"/>
                </a:lnTo>
                <a:lnTo>
                  <a:pt x="82213" y="3804"/>
                </a:lnTo>
                <a:lnTo>
                  <a:pt x="80955" y="3804"/>
                </a:lnTo>
                <a:lnTo>
                  <a:pt x="79697" y="3804"/>
                </a:lnTo>
                <a:lnTo>
                  <a:pt x="78438" y="3804"/>
                </a:lnTo>
                <a:lnTo>
                  <a:pt x="77180" y="3804"/>
                </a:lnTo>
                <a:lnTo>
                  <a:pt x="75921" y="3804"/>
                </a:lnTo>
                <a:lnTo>
                  <a:pt x="74663" y="3804"/>
                </a:lnTo>
                <a:lnTo>
                  <a:pt x="73405" y="3804"/>
                </a:lnTo>
                <a:lnTo>
                  <a:pt x="72146" y="3804"/>
                </a:lnTo>
                <a:lnTo>
                  <a:pt x="70888" y="3804"/>
                </a:lnTo>
                <a:lnTo>
                  <a:pt x="69630" y="3804"/>
                </a:lnTo>
                <a:lnTo>
                  <a:pt x="68371" y="3804"/>
                </a:lnTo>
                <a:lnTo>
                  <a:pt x="67113" y="3804"/>
                </a:lnTo>
                <a:lnTo>
                  <a:pt x="65854" y="3804"/>
                </a:lnTo>
                <a:lnTo>
                  <a:pt x="64596" y="3804"/>
                </a:lnTo>
                <a:lnTo>
                  <a:pt x="63338" y="3804"/>
                </a:lnTo>
                <a:lnTo>
                  <a:pt x="62079" y="3804"/>
                </a:lnTo>
                <a:lnTo>
                  <a:pt x="60821" y="3804"/>
                </a:lnTo>
                <a:lnTo>
                  <a:pt x="59563" y="3804"/>
                </a:lnTo>
                <a:lnTo>
                  <a:pt x="58304" y="3804"/>
                </a:lnTo>
                <a:lnTo>
                  <a:pt x="57046" y="3804"/>
                </a:lnTo>
                <a:lnTo>
                  <a:pt x="55368" y="3804"/>
                </a:lnTo>
                <a:lnTo>
                  <a:pt x="53690" y="3804"/>
                </a:lnTo>
                <a:lnTo>
                  <a:pt x="52012" y="3804"/>
                </a:lnTo>
                <a:lnTo>
                  <a:pt x="50754" y="3804"/>
                </a:lnTo>
                <a:lnTo>
                  <a:pt x="49496" y="3804"/>
                </a:lnTo>
                <a:lnTo>
                  <a:pt x="48237" y="3804"/>
                </a:lnTo>
                <a:lnTo>
                  <a:pt x="46979" y="3804"/>
                </a:lnTo>
                <a:lnTo>
                  <a:pt x="45720" y="3804"/>
                </a:lnTo>
                <a:lnTo>
                  <a:pt x="44462" y="3804"/>
                </a:lnTo>
                <a:lnTo>
                  <a:pt x="43204" y="3804"/>
                </a:lnTo>
                <a:lnTo>
                  <a:pt x="41945" y="3804"/>
                </a:lnTo>
                <a:lnTo>
                  <a:pt x="40687" y="3804"/>
                </a:lnTo>
                <a:lnTo>
                  <a:pt x="39429" y="3804"/>
                </a:lnTo>
                <a:lnTo>
                  <a:pt x="38170" y="3804"/>
                </a:lnTo>
                <a:lnTo>
                  <a:pt x="36912" y="3804"/>
                </a:lnTo>
                <a:lnTo>
                  <a:pt x="35653" y="3804"/>
                </a:lnTo>
                <a:lnTo>
                  <a:pt x="34395" y="3804"/>
                </a:lnTo>
                <a:lnTo>
                  <a:pt x="31039" y="3804"/>
                </a:lnTo>
                <a:lnTo>
                  <a:pt x="28523" y="3804"/>
                </a:lnTo>
                <a:lnTo>
                  <a:pt x="26845" y="3804"/>
                </a:lnTo>
                <a:lnTo>
                  <a:pt x="25586" y="3804"/>
                </a:lnTo>
                <a:lnTo>
                  <a:pt x="24328" y="3804"/>
                </a:lnTo>
                <a:lnTo>
                  <a:pt x="23070" y="3804"/>
                </a:lnTo>
                <a:lnTo>
                  <a:pt x="21811" y="3804"/>
                </a:lnTo>
                <a:lnTo>
                  <a:pt x="20553" y="3804"/>
                </a:lnTo>
                <a:lnTo>
                  <a:pt x="19295" y="3804"/>
                </a:lnTo>
                <a:lnTo>
                  <a:pt x="18036" y="3804"/>
                </a:lnTo>
                <a:lnTo>
                  <a:pt x="16778" y="3804"/>
                </a:lnTo>
                <a:lnTo>
                  <a:pt x="15519" y="3804"/>
                </a:lnTo>
                <a:lnTo>
                  <a:pt x="14261" y="3804"/>
                </a:lnTo>
                <a:lnTo>
                  <a:pt x="13003" y="3804"/>
                </a:lnTo>
                <a:lnTo>
                  <a:pt x="11744" y="3804"/>
                </a:lnTo>
                <a:lnTo>
                  <a:pt x="10486" y="3804"/>
                </a:lnTo>
                <a:lnTo>
                  <a:pt x="9228" y="3804"/>
                </a:lnTo>
                <a:lnTo>
                  <a:pt x="7969" y="5706"/>
                </a:lnTo>
                <a:lnTo>
                  <a:pt x="6711" y="7608"/>
                </a:lnTo>
                <a:lnTo>
                  <a:pt x="5452" y="11413"/>
                </a:lnTo>
                <a:lnTo>
                  <a:pt x="5033" y="17120"/>
                </a:lnTo>
                <a:lnTo>
                  <a:pt x="4194" y="22826"/>
                </a:lnTo>
                <a:lnTo>
                  <a:pt x="3355" y="28533"/>
                </a:lnTo>
                <a:lnTo>
                  <a:pt x="2936" y="34240"/>
                </a:lnTo>
                <a:lnTo>
                  <a:pt x="2097" y="39947"/>
                </a:lnTo>
                <a:lnTo>
                  <a:pt x="1677" y="45653"/>
                </a:lnTo>
                <a:lnTo>
                  <a:pt x="1258" y="51360"/>
                </a:lnTo>
                <a:lnTo>
                  <a:pt x="838" y="57067"/>
                </a:lnTo>
                <a:lnTo>
                  <a:pt x="419" y="62774"/>
                </a:lnTo>
                <a:lnTo>
                  <a:pt x="0" y="68480"/>
                </a:lnTo>
                <a:lnTo>
                  <a:pt x="0" y="74187"/>
                </a:lnTo>
                <a:lnTo>
                  <a:pt x="0" y="79894"/>
                </a:lnTo>
                <a:lnTo>
                  <a:pt x="0" y="85601"/>
                </a:lnTo>
                <a:lnTo>
                  <a:pt x="1258" y="89405"/>
                </a:lnTo>
                <a:lnTo>
                  <a:pt x="2516" y="91307"/>
                </a:lnTo>
                <a:lnTo>
                  <a:pt x="3775" y="93210"/>
                </a:lnTo>
                <a:lnTo>
                  <a:pt x="5033" y="95112"/>
                </a:lnTo>
                <a:lnTo>
                  <a:pt x="6291" y="97014"/>
                </a:lnTo>
                <a:lnTo>
                  <a:pt x="7550" y="98916"/>
                </a:lnTo>
                <a:lnTo>
                  <a:pt x="8808" y="100819"/>
                </a:lnTo>
                <a:lnTo>
                  <a:pt x="10066" y="102721"/>
                </a:lnTo>
                <a:lnTo>
                  <a:pt x="11744" y="104623"/>
                </a:lnTo>
                <a:lnTo>
                  <a:pt x="13003" y="106525"/>
                </a:lnTo>
                <a:lnTo>
                  <a:pt x="16358" y="106525"/>
                </a:lnTo>
                <a:lnTo>
                  <a:pt x="18036" y="110330"/>
                </a:lnTo>
                <a:lnTo>
                  <a:pt x="20553" y="110330"/>
                </a:lnTo>
                <a:lnTo>
                  <a:pt x="23070" y="110330"/>
                </a:lnTo>
                <a:lnTo>
                  <a:pt x="24748" y="112232"/>
                </a:lnTo>
                <a:lnTo>
                  <a:pt x="26425" y="114134"/>
                </a:lnTo>
                <a:lnTo>
                  <a:pt x="27684" y="114134"/>
                </a:lnTo>
                <a:lnTo>
                  <a:pt x="28942" y="116036"/>
                </a:lnTo>
                <a:lnTo>
                  <a:pt x="30620" y="116036"/>
                </a:lnTo>
                <a:lnTo>
                  <a:pt x="32298" y="116036"/>
                </a:lnTo>
                <a:lnTo>
                  <a:pt x="33556" y="116036"/>
                </a:lnTo>
                <a:lnTo>
                  <a:pt x="35234" y="116036"/>
                </a:lnTo>
                <a:lnTo>
                  <a:pt x="38590" y="116036"/>
                </a:lnTo>
                <a:lnTo>
                  <a:pt x="40267" y="117939"/>
                </a:lnTo>
                <a:lnTo>
                  <a:pt x="42784" y="117939"/>
                </a:lnTo>
                <a:lnTo>
                  <a:pt x="46140" y="117939"/>
                </a:lnTo>
                <a:lnTo>
                  <a:pt x="47818" y="117939"/>
                </a:lnTo>
                <a:lnTo>
                  <a:pt x="49496" y="117939"/>
                </a:lnTo>
                <a:lnTo>
                  <a:pt x="51173" y="117939"/>
                </a:lnTo>
                <a:lnTo>
                  <a:pt x="52851" y="117939"/>
                </a:lnTo>
                <a:lnTo>
                  <a:pt x="55787" y="117939"/>
                </a:lnTo>
                <a:lnTo>
                  <a:pt x="57046" y="117939"/>
                </a:lnTo>
                <a:lnTo>
                  <a:pt x="60401" y="117939"/>
                </a:lnTo>
                <a:lnTo>
                  <a:pt x="62079" y="117939"/>
                </a:lnTo>
                <a:lnTo>
                  <a:pt x="63338" y="117939"/>
                </a:lnTo>
                <a:lnTo>
                  <a:pt x="64596" y="117939"/>
                </a:lnTo>
                <a:lnTo>
                  <a:pt x="65854" y="117939"/>
                </a:lnTo>
                <a:lnTo>
                  <a:pt x="67113" y="117939"/>
                </a:lnTo>
                <a:lnTo>
                  <a:pt x="68371" y="119841"/>
                </a:lnTo>
                <a:lnTo>
                  <a:pt x="69630" y="119841"/>
                </a:lnTo>
                <a:lnTo>
                  <a:pt x="70888" y="119841"/>
                </a:lnTo>
                <a:lnTo>
                  <a:pt x="72146" y="119841"/>
                </a:lnTo>
                <a:lnTo>
                  <a:pt x="73405" y="119841"/>
                </a:lnTo>
                <a:lnTo>
                  <a:pt x="74663" y="119841"/>
                </a:lnTo>
                <a:lnTo>
                  <a:pt x="75921" y="119841"/>
                </a:lnTo>
                <a:lnTo>
                  <a:pt x="77180" y="119841"/>
                </a:lnTo>
                <a:lnTo>
                  <a:pt x="78858" y="119841"/>
                </a:lnTo>
                <a:lnTo>
                  <a:pt x="80116" y="119841"/>
                </a:lnTo>
                <a:lnTo>
                  <a:pt x="81374" y="119841"/>
                </a:lnTo>
                <a:lnTo>
                  <a:pt x="82633" y="119841"/>
                </a:lnTo>
                <a:lnTo>
                  <a:pt x="83891" y="119841"/>
                </a:lnTo>
                <a:lnTo>
                  <a:pt x="85150" y="119841"/>
                </a:lnTo>
                <a:lnTo>
                  <a:pt x="86408" y="119841"/>
                </a:lnTo>
                <a:lnTo>
                  <a:pt x="87666" y="119841"/>
                </a:lnTo>
                <a:lnTo>
                  <a:pt x="88925" y="119841"/>
                </a:lnTo>
                <a:lnTo>
                  <a:pt x="90183" y="119841"/>
                </a:lnTo>
                <a:lnTo>
                  <a:pt x="91441" y="119841"/>
                </a:lnTo>
                <a:lnTo>
                  <a:pt x="92700" y="119841"/>
                </a:lnTo>
                <a:lnTo>
                  <a:pt x="93958" y="119841"/>
                </a:lnTo>
                <a:lnTo>
                  <a:pt x="95636" y="117939"/>
                </a:lnTo>
                <a:lnTo>
                  <a:pt x="97314" y="116036"/>
                </a:lnTo>
                <a:lnTo>
                  <a:pt x="98992" y="116036"/>
                </a:lnTo>
                <a:lnTo>
                  <a:pt x="100250" y="114134"/>
                </a:lnTo>
                <a:lnTo>
                  <a:pt x="101508" y="114134"/>
                </a:lnTo>
                <a:lnTo>
                  <a:pt x="103186" y="112232"/>
                </a:lnTo>
                <a:lnTo>
                  <a:pt x="104445" y="110330"/>
                </a:lnTo>
                <a:lnTo>
                  <a:pt x="105703" y="110330"/>
                </a:lnTo>
                <a:lnTo>
                  <a:pt x="106961" y="108428"/>
                </a:lnTo>
                <a:lnTo>
                  <a:pt x="108220" y="106525"/>
                </a:lnTo>
                <a:lnTo>
                  <a:pt x="109898" y="102721"/>
                </a:lnTo>
                <a:lnTo>
                  <a:pt x="111156" y="100819"/>
                </a:lnTo>
                <a:lnTo>
                  <a:pt x="112414" y="98916"/>
                </a:lnTo>
                <a:lnTo>
                  <a:pt x="113673" y="97014"/>
                </a:lnTo>
                <a:lnTo>
                  <a:pt x="114931" y="93210"/>
                </a:lnTo>
                <a:lnTo>
                  <a:pt x="116189" y="89405"/>
                </a:lnTo>
                <a:lnTo>
                  <a:pt x="117448" y="85601"/>
                </a:lnTo>
                <a:lnTo>
                  <a:pt x="118287" y="79894"/>
                </a:lnTo>
                <a:lnTo>
                  <a:pt x="119126" y="74187"/>
                </a:lnTo>
                <a:lnTo>
                  <a:pt x="119545" y="68480"/>
                </a:lnTo>
                <a:lnTo>
                  <a:pt x="119965" y="62774"/>
                </a:lnTo>
                <a:lnTo>
                  <a:pt x="119965" y="57067"/>
                </a:lnTo>
                <a:lnTo>
                  <a:pt x="119965" y="51360"/>
                </a:lnTo>
                <a:lnTo>
                  <a:pt x="119545" y="45653"/>
                </a:lnTo>
                <a:lnTo>
                  <a:pt x="118287" y="41849"/>
                </a:lnTo>
                <a:lnTo>
                  <a:pt x="119126" y="41849"/>
                </a:lnTo>
              </a:path>
            </a:pathLst>
          </a:custGeom>
          <a:solidFill>
            <a:srgbClr val="A2C1FE"/>
          </a:solidFill>
          <a:ln w="50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49"/>
          <p:cNvSpPr/>
          <p:nvPr/>
        </p:nvSpPr>
        <p:spPr>
          <a:xfrm>
            <a:off x="177800" y="5359400"/>
            <a:ext cx="7264400" cy="4064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2" name="Google Shape;822;p49"/>
          <p:cNvCxnSpPr/>
          <p:nvPr/>
        </p:nvCxnSpPr>
        <p:spPr>
          <a:xfrm>
            <a:off x="6254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3" name="Google Shape;823;p49"/>
          <p:cNvSpPr/>
          <p:nvPr/>
        </p:nvSpPr>
        <p:spPr>
          <a:xfrm>
            <a:off x="166688" y="5349875"/>
            <a:ext cx="6254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824" name="Google Shape;824;p49"/>
          <p:cNvCxnSpPr/>
          <p:nvPr/>
        </p:nvCxnSpPr>
        <p:spPr>
          <a:xfrm>
            <a:off x="12350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5" name="Google Shape;825;p49"/>
          <p:cNvCxnSpPr/>
          <p:nvPr/>
        </p:nvCxnSpPr>
        <p:spPr>
          <a:xfrm>
            <a:off x="23780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6" name="Google Shape;826;p49"/>
          <p:cNvCxnSpPr/>
          <p:nvPr/>
        </p:nvCxnSpPr>
        <p:spPr>
          <a:xfrm>
            <a:off x="16922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7" name="Google Shape;827;p49"/>
          <p:cNvSpPr/>
          <p:nvPr/>
        </p:nvSpPr>
        <p:spPr>
          <a:xfrm>
            <a:off x="698500" y="5348288"/>
            <a:ext cx="6032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49"/>
          <p:cNvSpPr/>
          <p:nvPr/>
        </p:nvSpPr>
        <p:spPr>
          <a:xfrm>
            <a:off x="1308100" y="5348288"/>
            <a:ext cx="6032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9" name="Google Shape;829;p49"/>
          <p:cNvCxnSpPr/>
          <p:nvPr/>
        </p:nvCxnSpPr>
        <p:spPr>
          <a:xfrm>
            <a:off x="41306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0" name="Google Shape;830;p49"/>
          <p:cNvCxnSpPr/>
          <p:nvPr/>
        </p:nvCxnSpPr>
        <p:spPr>
          <a:xfrm>
            <a:off x="35972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1" name="Google Shape;831;p49"/>
          <p:cNvCxnSpPr/>
          <p:nvPr/>
        </p:nvCxnSpPr>
        <p:spPr>
          <a:xfrm>
            <a:off x="29876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2" name="Google Shape;832;p49"/>
          <p:cNvCxnSpPr/>
          <p:nvPr/>
        </p:nvCxnSpPr>
        <p:spPr>
          <a:xfrm>
            <a:off x="47402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3" name="Google Shape;833;p49"/>
          <p:cNvSpPr/>
          <p:nvPr/>
        </p:nvSpPr>
        <p:spPr>
          <a:xfrm>
            <a:off x="2528888" y="53498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834" name="Google Shape;834;p49"/>
          <p:cNvSpPr/>
          <p:nvPr/>
        </p:nvSpPr>
        <p:spPr>
          <a:xfrm>
            <a:off x="3062288" y="53498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835" name="Google Shape;835;p49"/>
          <p:cNvSpPr/>
          <p:nvPr/>
        </p:nvSpPr>
        <p:spPr>
          <a:xfrm>
            <a:off x="3671888" y="53498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836" name="Google Shape;836;p49"/>
          <p:cNvSpPr/>
          <p:nvPr/>
        </p:nvSpPr>
        <p:spPr>
          <a:xfrm>
            <a:off x="4205288" y="5349875"/>
            <a:ext cx="6000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837" name="Google Shape;837;p49"/>
          <p:cNvSpPr/>
          <p:nvPr/>
        </p:nvSpPr>
        <p:spPr>
          <a:xfrm>
            <a:off x="4738688" y="5349875"/>
            <a:ext cx="6254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838" name="Google Shape;838;p49"/>
          <p:cNvSpPr/>
          <p:nvPr/>
        </p:nvSpPr>
        <p:spPr>
          <a:xfrm>
            <a:off x="117475" y="3302000"/>
            <a:ext cx="863600" cy="711200"/>
          </a:xfrm>
          <a:prstGeom prst="rect">
            <a:avLst/>
          </a:prstGeom>
          <a:solidFill>
            <a:srgbClr val="99FF33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49"/>
          <p:cNvSpPr/>
          <p:nvPr/>
        </p:nvSpPr>
        <p:spPr>
          <a:xfrm>
            <a:off x="153988" y="33686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aa1</a:t>
            </a:r>
            <a:endParaRPr/>
          </a:p>
        </p:txBody>
      </p:sp>
      <p:sp>
        <p:nvSpPr>
          <p:cNvPr id="840" name="Google Shape;840;p49"/>
          <p:cNvSpPr/>
          <p:nvPr/>
        </p:nvSpPr>
        <p:spPr>
          <a:xfrm>
            <a:off x="41275" y="2159000"/>
            <a:ext cx="863600" cy="787400"/>
          </a:xfrm>
          <a:prstGeom prst="ellipse">
            <a:avLst/>
          </a:prstGeom>
          <a:solidFill>
            <a:srgbClr val="CC66FF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49"/>
          <p:cNvSpPr/>
          <p:nvPr/>
        </p:nvSpPr>
        <p:spPr>
          <a:xfrm>
            <a:off x="1588" y="23018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aa2</a:t>
            </a:r>
            <a:endParaRPr/>
          </a:p>
        </p:txBody>
      </p:sp>
      <p:cxnSp>
        <p:nvCxnSpPr>
          <p:cNvPr id="842" name="Google Shape;842;p49"/>
          <p:cNvCxnSpPr/>
          <p:nvPr/>
        </p:nvCxnSpPr>
        <p:spPr>
          <a:xfrm>
            <a:off x="52736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3" name="Google Shape;843;p49"/>
          <p:cNvSpPr/>
          <p:nvPr/>
        </p:nvSpPr>
        <p:spPr>
          <a:xfrm>
            <a:off x="5346700" y="5349875"/>
            <a:ext cx="541338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cxnSp>
        <p:nvCxnSpPr>
          <p:cNvPr id="844" name="Google Shape;844;p49"/>
          <p:cNvCxnSpPr/>
          <p:nvPr/>
        </p:nvCxnSpPr>
        <p:spPr>
          <a:xfrm>
            <a:off x="58070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5" name="Google Shape;845;p49"/>
          <p:cNvSpPr/>
          <p:nvPr/>
        </p:nvSpPr>
        <p:spPr>
          <a:xfrm>
            <a:off x="25400" y="8636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9"/>
          <p:cNvSpPr/>
          <p:nvPr/>
        </p:nvSpPr>
        <p:spPr>
          <a:xfrm>
            <a:off x="138113" y="13112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aa3</a:t>
            </a:r>
            <a:endParaRPr/>
          </a:p>
        </p:txBody>
      </p:sp>
      <p:sp>
        <p:nvSpPr>
          <p:cNvPr id="847" name="Google Shape;847;p49"/>
          <p:cNvSpPr/>
          <p:nvPr/>
        </p:nvSpPr>
        <p:spPr>
          <a:xfrm>
            <a:off x="4054475" y="1981200"/>
            <a:ext cx="1620838" cy="2744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339" y="0"/>
                </a:moveTo>
                <a:lnTo>
                  <a:pt x="73339" y="2429"/>
                </a:lnTo>
                <a:lnTo>
                  <a:pt x="70519" y="5691"/>
                </a:lnTo>
                <a:lnTo>
                  <a:pt x="70519" y="8953"/>
                </a:lnTo>
                <a:lnTo>
                  <a:pt x="70519" y="11451"/>
                </a:lnTo>
                <a:lnTo>
                  <a:pt x="70519" y="13880"/>
                </a:lnTo>
                <a:lnTo>
                  <a:pt x="70519" y="16310"/>
                </a:lnTo>
                <a:lnTo>
                  <a:pt x="69108" y="18739"/>
                </a:lnTo>
                <a:lnTo>
                  <a:pt x="69108" y="22001"/>
                </a:lnTo>
                <a:lnTo>
                  <a:pt x="69108" y="24499"/>
                </a:lnTo>
                <a:lnTo>
                  <a:pt x="69108" y="26928"/>
                </a:lnTo>
                <a:lnTo>
                  <a:pt x="69108" y="29358"/>
                </a:lnTo>
                <a:lnTo>
                  <a:pt x="69108" y="31787"/>
                </a:lnTo>
                <a:lnTo>
                  <a:pt x="69108" y="34285"/>
                </a:lnTo>
                <a:lnTo>
                  <a:pt x="69108" y="36714"/>
                </a:lnTo>
                <a:lnTo>
                  <a:pt x="69108" y="39144"/>
                </a:lnTo>
                <a:lnTo>
                  <a:pt x="69108" y="41642"/>
                </a:lnTo>
                <a:lnTo>
                  <a:pt x="69108" y="44904"/>
                </a:lnTo>
                <a:lnTo>
                  <a:pt x="69108" y="47333"/>
                </a:lnTo>
                <a:lnTo>
                  <a:pt x="73339" y="47333"/>
                </a:lnTo>
                <a:lnTo>
                  <a:pt x="77571" y="48166"/>
                </a:lnTo>
                <a:lnTo>
                  <a:pt x="78981" y="45668"/>
                </a:lnTo>
                <a:lnTo>
                  <a:pt x="78981" y="43238"/>
                </a:lnTo>
                <a:lnTo>
                  <a:pt x="80391" y="40809"/>
                </a:lnTo>
                <a:lnTo>
                  <a:pt x="84622" y="39144"/>
                </a:lnTo>
                <a:lnTo>
                  <a:pt x="88854" y="37547"/>
                </a:lnTo>
                <a:lnTo>
                  <a:pt x="93085" y="37547"/>
                </a:lnTo>
                <a:lnTo>
                  <a:pt x="97316" y="36714"/>
                </a:lnTo>
                <a:lnTo>
                  <a:pt x="102957" y="37547"/>
                </a:lnTo>
                <a:lnTo>
                  <a:pt x="107189" y="38311"/>
                </a:lnTo>
                <a:lnTo>
                  <a:pt x="111420" y="39976"/>
                </a:lnTo>
                <a:lnTo>
                  <a:pt x="114240" y="42406"/>
                </a:lnTo>
                <a:lnTo>
                  <a:pt x="117061" y="44904"/>
                </a:lnTo>
                <a:lnTo>
                  <a:pt x="118472" y="47333"/>
                </a:lnTo>
                <a:lnTo>
                  <a:pt x="119882" y="49762"/>
                </a:lnTo>
                <a:lnTo>
                  <a:pt x="119882" y="52192"/>
                </a:lnTo>
                <a:lnTo>
                  <a:pt x="119882" y="54690"/>
                </a:lnTo>
                <a:lnTo>
                  <a:pt x="118472" y="57952"/>
                </a:lnTo>
                <a:lnTo>
                  <a:pt x="117061" y="60381"/>
                </a:lnTo>
                <a:lnTo>
                  <a:pt x="112830" y="62810"/>
                </a:lnTo>
                <a:lnTo>
                  <a:pt x="108599" y="64476"/>
                </a:lnTo>
                <a:lnTo>
                  <a:pt x="104368" y="66072"/>
                </a:lnTo>
                <a:lnTo>
                  <a:pt x="100137" y="66072"/>
                </a:lnTo>
                <a:lnTo>
                  <a:pt x="95905" y="66072"/>
                </a:lnTo>
                <a:lnTo>
                  <a:pt x="91674" y="65240"/>
                </a:lnTo>
                <a:lnTo>
                  <a:pt x="86033" y="63643"/>
                </a:lnTo>
                <a:lnTo>
                  <a:pt x="83212" y="61214"/>
                </a:lnTo>
                <a:lnTo>
                  <a:pt x="81802" y="58716"/>
                </a:lnTo>
                <a:lnTo>
                  <a:pt x="77571" y="57119"/>
                </a:lnTo>
                <a:lnTo>
                  <a:pt x="73339" y="57119"/>
                </a:lnTo>
                <a:lnTo>
                  <a:pt x="69108" y="57119"/>
                </a:lnTo>
                <a:lnTo>
                  <a:pt x="69108" y="59548"/>
                </a:lnTo>
                <a:lnTo>
                  <a:pt x="69108" y="61978"/>
                </a:lnTo>
                <a:lnTo>
                  <a:pt x="70519" y="64476"/>
                </a:lnTo>
                <a:lnTo>
                  <a:pt x="71929" y="66905"/>
                </a:lnTo>
                <a:lnTo>
                  <a:pt x="71929" y="69334"/>
                </a:lnTo>
                <a:lnTo>
                  <a:pt x="73339" y="71764"/>
                </a:lnTo>
                <a:lnTo>
                  <a:pt x="73339" y="74262"/>
                </a:lnTo>
                <a:lnTo>
                  <a:pt x="73339" y="76691"/>
                </a:lnTo>
                <a:lnTo>
                  <a:pt x="73339" y="83215"/>
                </a:lnTo>
                <a:lnTo>
                  <a:pt x="73339" y="88143"/>
                </a:lnTo>
                <a:lnTo>
                  <a:pt x="73339" y="93001"/>
                </a:lnTo>
                <a:lnTo>
                  <a:pt x="73339" y="96263"/>
                </a:lnTo>
                <a:lnTo>
                  <a:pt x="77571" y="95430"/>
                </a:lnTo>
                <a:lnTo>
                  <a:pt x="81802" y="95430"/>
                </a:lnTo>
                <a:lnTo>
                  <a:pt x="86033" y="95430"/>
                </a:lnTo>
                <a:lnTo>
                  <a:pt x="91674" y="95430"/>
                </a:lnTo>
                <a:lnTo>
                  <a:pt x="95905" y="96263"/>
                </a:lnTo>
                <a:lnTo>
                  <a:pt x="100137" y="97096"/>
                </a:lnTo>
                <a:lnTo>
                  <a:pt x="104368" y="97929"/>
                </a:lnTo>
                <a:lnTo>
                  <a:pt x="108599" y="98692"/>
                </a:lnTo>
                <a:lnTo>
                  <a:pt x="112830" y="101191"/>
                </a:lnTo>
                <a:lnTo>
                  <a:pt x="114240" y="103620"/>
                </a:lnTo>
                <a:lnTo>
                  <a:pt x="117061" y="106049"/>
                </a:lnTo>
                <a:lnTo>
                  <a:pt x="117061" y="108478"/>
                </a:lnTo>
                <a:lnTo>
                  <a:pt x="117061" y="110977"/>
                </a:lnTo>
                <a:lnTo>
                  <a:pt x="115651" y="113406"/>
                </a:lnTo>
                <a:lnTo>
                  <a:pt x="112830" y="115835"/>
                </a:lnTo>
                <a:lnTo>
                  <a:pt x="108599" y="117501"/>
                </a:lnTo>
                <a:lnTo>
                  <a:pt x="104368" y="118264"/>
                </a:lnTo>
                <a:lnTo>
                  <a:pt x="100137" y="118264"/>
                </a:lnTo>
                <a:lnTo>
                  <a:pt x="94495" y="118264"/>
                </a:lnTo>
                <a:lnTo>
                  <a:pt x="90264" y="119097"/>
                </a:lnTo>
                <a:lnTo>
                  <a:pt x="86033" y="119097"/>
                </a:lnTo>
                <a:lnTo>
                  <a:pt x="81802" y="119097"/>
                </a:lnTo>
                <a:lnTo>
                  <a:pt x="77571" y="119930"/>
                </a:lnTo>
                <a:lnTo>
                  <a:pt x="73339" y="119930"/>
                </a:lnTo>
                <a:lnTo>
                  <a:pt x="69108" y="119930"/>
                </a:lnTo>
                <a:lnTo>
                  <a:pt x="64877" y="119930"/>
                </a:lnTo>
                <a:lnTo>
                  <a:pt x="60646" y="119930"/>
                </a:lnTo>
                <a:lnTo>
                  <a:pt x="56415" y="119930"/>
                </a:lnTo>
                <a:lnTo>
                  <a:pt x="52184" y="119930"/>
                </a:lnTo>
                <a:lnTo>
                  <a:pt x="47952" y="119930"/>
                </a:lnTo>
                <a:lnTo>
                  <a:pt x="43721" y="119930"/>
                </a:lnTo>
                <a:lnTo>
                  <a:pt x="39490" y="119097"/>
                </a:lnTo>
                <a:lnTo>
                  <a:pt x="35259" y="119097"/>
                </a:lnTo>
                <a:lnTo>
                  <a:pt x="31028" y="119097"/>
                </a:lnTo>
                <a:lnTo>
                  <a:pt x="26797" y="118264"/>
                </a:lnTo>
                <a:lnTo>
                  <a:pt x="22566" y="117501"/>
                </a:lnTo>
                <a:lnTo>
                  <a:pt x="18334" y="116668"/>
                </a:lnTo>
                <a:lnTo>
                  <a:pt x="14103" y="115835"/>
                </a:lnTo>
                <a:lnTo>
                  <a:pt x="11283" y="113406"/>
                </a:lnTo>
                <a:lnTo>
                  <a:pt x="8462" y="110977"/>
                </a:lnTo>
                <a:lnTo>
                  <a:pt x="5641" y="108478"/>
                </a:lnTo>
                <a:lnTo>
                  <a:pt x="5641" y="106049"/>
                </a:lnTo>
                <a:lnTo>
                  <a:pt x="7051" y="103620"/>
                </a:lnTo>
                <a:lnTo>
                  <a:pt x="9872" y="101191"/>
                </a:lnTo>
                <a:lnTo>
                  <a:pt x="15514" y="99525"/>
                </a:lnTo>
                <a:lnTo>
                  <a:pt x="19745" y="97929"/>
                </a:lnTo>
                <a:lnTo>
                  <a:pt x="23976" y="97096"/>
                </a:lnTo>
                <a:lnTo>
                  <a:pt x="29618" y="96263"/>
                </a:lnTo>
                <a:lnTo>
                  <a:pt x="33849" y="96263"/>
                </a:lnTo>
                <a:lnTo>
                  <a:pt x="39490" y="96263"/>
                </a:lnTo>
                <a:lnTo>
                  <a:pt x="43721" y="96263"/>
                </a:lnTo>
                <a:lnTo>
                  <a:pt x="47952" y="96263"/>
                </a:lnTo>
                <a:lnTo>
                  <a:pt x="52184" y="96263"/>
                </a:lnTo>
                <a:lnTo>
                  <a:pt x="53594" y="93834"/>
                </a:lnTo>
                <a:lnTo>
                  <a:pt x="53594" y="91405"/>
                </a:lnTo>
                <a:lnTo>
                  <a:pt x="53594" y="88906"/>
                </a:lnTo>
                <a:lnTo>
                  <a:pt x="53594" y="86477"/>
                </a:lnTo>
                <a:lnTo>
                  <a:pt x="53594" y="84048"/>
                </a:lnTo>
                <a:lnTo>
                  <a:pt x="53594" y="81619"/>
                </a:lnTo>
                <a:lnTo>
                  <a:pt x="52184" y="79120"/>
                </a:lnTo>
                <a:lnTo>
                  <a:pt x="52184" y="76691"/>
                </a:lnTo>
                <a:lnTo>
                  <a:pt x="52184" y="74262"/>
                </a:lnTo>
                <a:lnTo>
                  <a:pt x="52184" y="71764"/>
                </a:lnTo>
                <a:lnTo>
                  <a:pt x="52184" y="69334"/>
                </a:lnTo>
                <a:lnTo>
                  <a:pt x="52184" y="66905"/>
                </a:lnTo>
                <a:lnTo>
                  <a:pt x="52184" y="64476"/>
                </a:lnTo>
                <a:lnTo>
                  <a:pt x="52184" y="61978"/>
                </a:lnTo>
                <a:lnTo>
                  <a:pt x="47952" y="60381"/>
                </a:lnTo>
                <a:lnTo>
                  <a:pt x="43721" y="60381"/>
                </a:lnTo>
                <a:lnTo>
                  <a:pt x="39490" y="60381"/>
                </a:lnTo>
                <a:lnTo>
                  <a:pt x="39490" y="62810"/>
                </a:lnTo>
                <a:lnTo>
                  <a:pt x="39490" y="65240"/>
                </a:lnTo>
                <a:lnTo>
                  <a:pt x="35259" y="66905"/>
                </a:lnTo>
                <a:lnTo>
                  <a:pt x="31028" y="68502"/>
                </a:lnTo>
                <a:lnTo>
                  <a:pt x="26797" y="68502"/>
                </a:lnTo>
                <a:lnTo>
                  <a:pt x="22566" y="68502"/>
                </a:lnTo>
                <a:lnTo>
                  <a:pt x="18334" y="68502"/>
                </a:lnTo>
                <a:lnTo>
                  <a:pt x="14103" y="67738"/>
                </a:lnTo>
                <a:lnTo>
                  <a:pt x="9872" y="66905"/>
                </a:lnTo>
                <a:lnTo>
                  <a:pt x="7051" y="64476"/>
                </a:lnTo>
                <a:lnTo>
                  <a:pt x="4231" y="61978"/>
                </a:lnTo>
                <a:lnTo>
                  <a:pt x="1410" y="59548"/>
                </a:lnTo>
                <a:lnTo>
                  <a:pt x="0" y="57119"/>
                </a:lnTo>
                <a:lnTo>
                  <a:pt x="0" y="54690"/>
                </a:lnTo>
                <a:lnTo>
                  <a:pt x="0" y="52192"/>
                </a:lnTo>
                <a:lnTo>
                  <a:pt x="2820" y="49762"/>
                </a:lnTo>
                <a:lnTo>
                  <a:pt x="7051" y="48166"/>
                </a:lnTo>
                <a:lnTo>
                  <a:pt x="11283" y="46500"/>
                </a:lnTo>
                <a:lnTo>
                  <a:pt x="15514" y="45668"/>
                </a:lnTo>
                <a:lnTo>
                  <a:pt x="21155" y="45668"/>
                </a:lnTo>
                <a:lnTo>
                  <a:pt x="25386" y="45668"/>
                </a:lnTo>
                <a:lnTo>
                  <a:pt x="29618" y="46500"/>
                </a:lnTo>
                <a:lnTo>
                  <a:pt x="33849" y="47333"/>
                </a:lnTo>
                <a:lnTo>
                  <a:pt x="36669" y="49762"/>
                </a:lnTo>
                <a:lnTo>
                  <a:pt x="38080" y="52192"/>
                </a:lnTo>
                <a:lnTo>
                  <a:pt x="42311" y="52192"/>
                </a:lnTo>
                <a:lnTo>
                  <a:pt x="46542" y="52192"/>
                </a:lnTo>
                <a:lnTo>
                  <a:pt x="50773" y="52192"/>
                </a:lnTo>
                <a:lnTo>
                  <a:pt x="50773" y="49762"/>
                </a:lnTo>
                <a:lnTo>
                  <a:pt x="52184" y="47333"/>
                </a:lnTo>
                <a:lnTo>
                  <a:pt x="52184" y="44904"/>
                </a:lnTo>
                <a:lnTo>
                  <a:pt x="52184" y="41642"/>
                </a:lnTo>
                <a:lnTo>
                  <a:pt x="52184" y="39144"/>
                </a:lnTo>
                <a:lnTo>
                  <a:pt x="52184" y="36714"/>
                </a:lnTo>
                <a:lnTo>
                  <a:pt x="52184" y="34285"/>
                </a:lnTo>
                <a:lnTo>
                  <a:pt x="52184" y="31787"/>
                </a:lnTo>
                <a:lnTo>
                  <a:pt x="52184" y="29358"/>
                </a:lnTo>
                <a:lnTo>
                  <a:pt x="52184" y="26096"/>
                </a:lnTo>
                <a:lnTo>
                  <a:pt x="52184" y="23666"/>
                </a:lnTo>
                <a:lnTo>
                  <a:pt x="52184" y="21237"/>
                </a:lnTo>
                <a:lnTo>
                  <a:pt x="50773" y="17975"/>
                </a:lnTo>
                <a:lnTo>
                  <a:pt x="50773" y="15477"/>
                </a:lnTo>
                <a:lnTo>
                  <a:pt x="50773" y="13048"/>
                </a:lnTo>
                <a:lnTo>
                  <a:pt x="50773" y="10618"/>
                </a:lnTo>
                <a:lnTo>
                  <a:pt x="50773" y="8189"/>
                </a:lnTo>
                <a:lnTo>
                  <a:pt x="50773" y="5691"/>
                </a:lnTo>
                <a:lnTo>
                  <a:pt x="50773" y="3262"/>
                </a:lnTo>
                <a:lnTo>
                  <a:pt x="50773" y="8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49"/>
          <p:cNvSpPr/>
          <p:nvPr/>
        </p:nvSpPr>
        <p:spPr>
          <a:xfrm>
            <a:off x="635000" y="25400"/>
            <a:ext cx="1016000" cy="1168400"/>
          </a:xfrm>
          <a:prstGeom prst="diamond">
            <a:avLst/>
          </a:prstGeom>
          <a:solidFill>
            <a:schemeClr val="accent1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49"/>
          <p:cNvSpPr/>
          <p:nvPr/>
        </p:nvSpPr>
        <p:spPr>
          <a:xfrm>
            <a:off x="747713" y="3968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aa4</a:t>
            </a:r>
            <a:endParaRPr/>
          </a:p>
        </p:txBody>
      </p:sp>
      <p:cxnSp>
        <p:nvCxnSpPr>
          <p:cNvPr id="850" name="Google Shape;850;p49"/>
          <p:cNvCxnSpPr/>
          <p:nvPr/>
        </p:nvCxnSpPr>
        <p:spPr>
          <a:xfrm>
            <a:off x="64166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1" name="Google Shape;851;p49"/>
          <p:cNvCxnSpPr/>
          <p:nvPr/>
        </p:nvCxnSpPr>
        <p:spPr>
          <a:xfrm>
            <a:off x="69500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2" name="Google Shape;852;p49"/>
          <p:cNvCxnSpPr/>
          <p:nvPr/>
        </p:nvCxnSpPr>
        <p:spPr>
          <a:xfrm>
            <a:off x="7483475" y="5359400"/>
            <a:ext cx="0" cy="406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3" name="Google Shape;853;p49"/>
          <p:cNvSpPr/>
          <p:nvPr/>
        </p:nvSpPr>
        <p:spPr>
          <a:xfrm>
            <a:off x="5938838" y="5349875"/>
            <a:ext cx="42862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854" name="Google Shape;854;p49"/>
          <p:cNvSpPr/>
          <p:nvPr/>
        </p:nvSpPr>
        <p:spPr>
          <a:xfrm>
            <a:off x="6472238" y="5349875"/>
            <a:ext cx="42862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855" name="Google Shape;855;p49"/>
          <p:cNvSpPr/>
          <p:nvPr/>
        </p:nvSpPr>
        <p:spPr>
          <a:xfrm>
            <a:off x="7005638" y="5349875"/>
            <a:ext cx="42862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856" name="Google Shape;856;p49"/>
          <p:cNvSpPr/>
          <p:nvPr/>
        </p:nvSpPr>
        <p:spPr>
          <a:xfrm>
            <a:off x="1854200" y="101600"/>
            <a:ext cx="863600" cy="71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29994" y="120000"/>
                </a:lnTo>
                <a:lnTo>
                  <a:pt x="90005" y="120000"/>
                </a:lnTo>
                <a:lnTo>
                  <a:pt x="120000" y="0"/>
                </a:lnTo>
                <a:close/>
              </a:path>
            </a:pathLst>
          </a:custGeom>
          <a:solidFill>
            <a:srgbClr val="FFCCFF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9"/>
          <p:cNvSpPr/>
          <p:nvPr/>
        </p:nvSpPr>
        <p:spPr>
          <a:xfrm>
            <a:off x="1890713" y="92075"/>
            <a:ext cx="77628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aa5</a:t>
            </a:r>
            <a:endParaRPr/>
          </a:p>
        </p:txBody>
      </p:sp>
      <p:cxnSp>
        <p:nvCxnSpPr>
          <p:cNvPr id="858" name="Google Shape;858;p49"/>
          <p:cNvCxnSpPr/>
          <p:nvPr/>
        </p:nvCxnSpPr>
        <p:spPr>
          <a:xfrm flipH="1">
            <a:off x="1651000" y="4826000"/>
            <a:ext cx="279400" cy="1549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9" name="Google Shape;859;p49"/>
          <p:cNvCxnSpPr/>
          <p:nvPr/>
        </p:nvCxnSpPr>
        <p:spPr>
          <a:xfrm flipH="1">
            <a:off x="2108200" y="4826000"/>
            <a:ext cx="279400" cy="1549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0" name="Google Shape;860;p49"/>
          <p:cNvSpPr/>
          <p:nvPr/>
        </p:nvSpPr>
        <p:spPr>
          <a:xfrm>
            <a:off x="671513" y="53498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861" name="Google Shape;861;p49"/>
          <p:cNvSpPr/>
          <p:nvPr/>
        </p:nvSpPr>
        <p:spPr>
          <a:xfrm>
            <a:off x="1281113" y="5349875"/>
            <a:ext cx="43815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862" name="Google Shape;862;p49"/>
          <p:cNvSpPr/>
          <p:nvPr/>
        </p:nvSpPr>
        <p:spPr>
          <a:xfrm>
            <a:off x="4673600" y="1168400"/>
            <a:ext cx="1092200" cy="711200"/>
          </a:xfrm>
          <a:prstGeom prst="hexagon">
            <a:avLst>
              <a:gd name="adj" fmla="val 38386"/>
              <a:gd name="vf" fmla="val 115470"/>
            </a:avLst>
          </a:prstGeom>
          <a:solidFill>
            <a:schemeClr val="accent2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49"/>
          <p:cNvSpPr/>
          <p:nvPr/>
        </p:nvSpPr>
        <p:spPr>
          <a:xfrm>
            <a:off x="4710113" y="1281113"/>
            <a:ext cx="1030287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aa200</a:t>
            </a:r>
            <a:endParaRPr/>
          </a:p>
        </p:txBody>
      </p:sp>
      <p:sp>
        <p:nvSpPr>
          <p:cNvPr id="864" name="Google Shape;864;p49"/>
          <p:cNvSpPr/>
          <p:nvPr/>
        </p:nvSpPr>
        <p:spPr>
          <a:xfrm>
            <a:off x="3606800" y="330200"/>
            <a:ext cx="1016000" cy="787400"/>
          </a:xfrm>
          <a:prstGeom prst="octagon">
            <a:avLst>
              <a:gd name="adj" fmla="val 29282"/>
            </a:avLst>
          </a:prstGeom>
          <a:solidFill>
            <a:srgbClr val="F95AB7"/>
          </a:solidFill>
          <a:ln w="508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49"/>
          <p:cNvSpPr/>
          <p:nvPr/>
        </p:nvSpPr>
        <p:spPr>
          <a:xfrm>
            <a:off x="3567113" y="519113"/>
            <a:ext cx="1030287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aa199</a:t>
            </a:r>
            <a:endParaRPr/>
          </a:p>
        </p:txBody>
      </p:sp>
      <p:cxnSp>
        <p:nvCxnSpPr>
          <p:cNvPr id="866" name="Google Shape;866;p49"/>
          <p:cNvCxnSpPr/>
          <p:nvPr/>
        </p:nvCxnSpPr>
        <p:spPr>
          <a:xfrm rot="10800000">
            <a:off x="457200" y="2946400"/>
            <a:ext cx="0" cy="355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7" name="Google Shape;867;p49"/>
          <p:cNvCxnSpPr/>
          <p:nvPr/>
        </p:nvCxnSpPr>
        <p:spPr>
          <a:xfrm rot="10800000">
            <a:off x="457200" y="1727200"/>
            <a:ext cx="0" cy="4318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8" name="Google Shape;868;p49"/>
          <p:cNvCxnSpPr/>
          <p:nvPr/>
        </p:nvCxnSpPr>
        <p:spPr>
          <a:xfrm rot="10800000" flipH="1">
            <a:off x="711200" y="965200"/>
            <a:ext cx="177800" cy="279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9" name="Google Shape;869;p49"/>
          <p:cNvCxnSpPr/>
          <p:nvPr/>
        </p:nvCxnSpPr>
        <p:spPr>
          <a:xfrm>
            <a:off x="1473200" y="304800"/>
            <a:ext cx="4064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0" name="Google Shape;870;p49"/>
          <p:cNvCxnSpPr/>
          <p:nvPr/>
        </p:nvCxnSpPr>
        <p:spPr>
          <a:xfrm flipH="1">
            <a:off x="2794000" y="101600"/>
            <a:ext cx="355600" cy="10922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1" name="Google Shape;871;p49"/>
          <p:cNvCxnSpPr/>
          <p:nvPr/>
        </p:nvCxnSpPr>
        <p:spPr>
          <a:xfrm flipH="1">
            <a:off x="3022600" y="101600"/>
            <a:ext cx="355600" cy="10922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2" name="Google Shape;872;p49"/>
          <p:cNvCxnSpPr/>
          <p:nvPr/>
        </p:nvCxnSpPr>
        <p:spPr>
          <a:xfrm>
            <a:off x="2692400" y="330200"/>
            <a:ext cx="254000" cy="25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3" name="Google Shape;873;p49"/>
          <p:cNvCxnSpPr/>
          <p:nvPr/>
        </p:nvCxnSpPr>
        <p:spPr>
          <a:xfrm>
            <a:off x="3302000" y="482600"/>
            <a:ext cx="254000" cy="254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4" name="Google Shape;874;p49"/>
          <p:cNvCxnSpPr/>
          <p:nvPr/>
        </p:nvCxnSpPr>
        <p:spPr>
          <a:xfrm>
            <a:off x="4521200" y="1016000"/>
            <a:ext cx="330200" cy="2540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5" name="Google Shape;875;p49"/>
          <p:cNvSpPr/>
          <p:nvPr/>
        </p:nvSpPr>
        <p:spPr>
          <a:xfrm>
            <a:off x="5715000" y="4876800"/>
            <a:ext cx="1981200" cy="12954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6" name="Google Shape;876;p49"/>
          <p:cNvCxnSpPr/>
          <p:nvPr/>
        </p:nvCxnSpPr>
        <p:spPr>
          <a:xfrm rot="10800000" flipH="1">
            <a:off x="6934200" y="1524000"/>
            <a:ext cx="533400" cy="335280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877" name="Google Shape;877;p49"/>
          <p:cNvSpPr txBox="1"/>
          <p:nvPr/>
        </p:nvSpPr>
        <p:spPr>
          <a:xfrm>
            <a:off x="5943600" y="381000"/>
            <a:ext cx="28956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Stop Codon says STOP TRANSLATING!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61950" y="6572250"/>
            <a:ext cx="407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https://www.youtube.com/watch?v=Ikq9AcBcohA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5625"/>
            <a:ext cx="8878549" cy="57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533400"/>
            <a:ext cx="2895600" cy="32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533400"/>
            <a:ext cx="3810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4038600"/>
            <a:ext cx="3990975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4876800" y="4191000"/>
            <a:ext cx="3810000" cy="2062163"/>
          </a:xfrm>
          <a:prstGeom prst="rect">
            <a:avLst/>
          </a:prstGeom>
          <a:noFill/>
          <a:ln w="76200" cap="flat" cmpd="sng">
            <a:solidFill>
              <a:srgbClr val="4FF347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Question: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these proteins all have different shapes?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1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can “read” the mRNA by using a “codon” table that matches codons with their amino acids</a:t>
            </a:r>
            <a:endParaRPr/>
          </a:p>
        </p:txBody>
      </p:sp>
      <p:sp>
        <p:nvSpPr>
          <p:cNvPr id="889" name="Google Shape;889;p51"/>
          <p:cNvSpPr/>
          <p:nvPr/>
        </p:nvSpPr>
        <p:spPr>
          <a:xfrm>
            <a:off x="4572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 Codon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AUG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Stop Codons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UAA, UAG, UGA</a:t>
            </a:r>
            <a:endParaRPr/>
          </a:p>
        </p:txBody>
      </p:sp>
      <p:pic>
        <p:nvPicPr>
          <p:cNvPr id="890" name="Google Shape;89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2475" y="1605000"/>
            <a:ext cx="4080000" cy="41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2"/>
          <p:cNvSpPr txBox="1">
            <a:spLocks noGrp="1"/>
          </p:cNvSpPr>
          <p:nvPr>
            <p:ph type="body" idx="1"/>
          </p:nvPr>
        </p:nvSpPr>
        <p:spPr>
          <a:xfrm>
            <a:off x="609600" y="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Codon charts can look different from one</a:t>
            </a:r>
            <a:endParaRPr/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but be used for the same thing!</a:t>
            </a:r>
            <a:endParaRPr/>
          </a:p>
        </p:txBody>
      </p:sp>
      <p:sp>
        <p:nvSpPr>
          <p:cNvPr id="896" name="Google Shape;896;p52"/>
          <p:cNvSpPr/>
          <p:nvPr/>
        </p:nvSpPr>
        <p:spPr>
          <a:xfrm>
            <a:off x="457200" y="5562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mRNA strand and codon chart in your notes to make an amino acid chain!</a:t>
            </a:r>
            <a:endParaRPr/>
          </a:p>
        </p:txBody>
      </p:sp>
      <p:pic>
        <p:nvPicPr>
          <p:cNvPr id="897" name="Google Shape;89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154113"/>
            <a:ext cx="5143500" cy="4265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19175" y="6448425"/>
            <a:ext cx="5860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https://www.news-medical.net/life-sciences/Essential-Amino-Acids.aspx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719137"/>
            <a:ext cx="58959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06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Result of Transcription and Translation</a:t>
            </a:r>
            <a:endParaRPr/>
          </a:p>
        </p:txBody>
      </p:sp>
      <p:sp>
        <p:nvSpPr>
          <p:cNvPr id="903" name="Google Shape;903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beautiful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polypeptide that can fold into a protein and do an important job in the cell! </a:t>
            </a:r>
            <a:endParaRPr/>
          </a:p>
        </p:txBody>
      </p:sp>
      <p:pic>
        <p:nvPicPr>
          <p:cNvPr id="904" name="Google Shape;90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971800"/>
            <a:ext cx="3810000" cy="29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53" descr="403606a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2819400"/>
            <a:ext cx="282098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 to Making a Protein</a:t>
            </a:r>
            <a:endParaRPr/>
          </a:p>
        </p:txBody>
      </p:sp>
      <p:sp>
        <p:nvSpPr>
          <p:cNvPr id="911" name="Google Shape;911;p5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1816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b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tRNA (ribosomes)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2" name="Google Shape;912;p54"/>
          <p:cNvCxnSpPr/>
          <p:nvPr/>
        </p:nvCxnSpPr>
        <p:spPr>
          <a:xfrm>
            <a:off x="3124200" y="1905000"/>
            <a:ext cx="0" cy="6096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13" name="Google Shape;913;p54"/>
          <p:cNvCxnSpPr/>
          <p:nvPr/>
        </p:nvCxnSpPr>
        <p:spPr>
          <a:xfrm>
            <a:off x="3124200" y="3200400"/>
            <a:ext cx="0" cy="6096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14" name="Google Shape;914;p54"/>
          <p:cNvCxnSpPr/>
          <p:nvPr/>
        </p:nvCxnSpPr>
        <p:spPr>
          <a:xfrm>
            <a:off x="3124200" y="4648200"/>
            <a:ext cx="0" cy="6096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915" name="Google Shape;915;p54"/>
          <p:cNvSpPr/>
          <p:nvPr/>
        </p:nvSpPr>
        <p:spPr>
          <a:xfrm>
            <a:off x="4953000" y="1371600"/>
            <a:ext cx="1219200" cy="1447800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54"/>
          <p:cNvSpPr/>
          <p:nvPr/>
        </p:nvSpPr>
        <p:spPr>
          <a:xfrm>
            <a:off x="4953000" y="2895600"/>
            <a:ext cx="1219200" cy="2971800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54"/>
          <p:cNvSpPr txBox="1"/>
          <p:nvPr/>
        </p:nvSpPr>
        <p:spPr>
          <a:xfrm>
            <a:off x="6172200" y="1828800"/>
            <a:ext cx="2362200" cy="55721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Transcription</a:t>
            </a:r>
            <a:endParaRPr/>
          </a:p>
        </p:txBody>
      </p:sp>
      <p:sp>
        <p:nvSpPr>
          <p:cNvPr id="918" name="Google Shape;918;p54"/>
          <p:cNvSpPr txBox="1"/>
          <p:nvPr/>
        </p:nvSpPr>
        <p:spPr>
          <a:xfrm>
            <a:off x="6172200" y="4114800"/>
            <a:ext cx="1905000" cy="523875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Revisiting our Video</a:t>
            </a:r>
            <a:endParaRPr/>
          </a:p>
        </p:txBody>
      </p:sp>
      <p:sp>
        <p:nvSpPr>
          <p:cNvPr id="924" name="Google Shape;924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that we’ve learned about transcription and translation, let’s make some changes to our observations by watching the video again!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None/>
            </a:pPr>
            <a:r>
              <a:rPr lang="en-US" dirty="0"/>
              <a:t>https://www.youtube.com/watch?v=2zAGAmTkZNY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7450" y="4733925"/>
            <a:ext cx="4192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https://www.youtube.com/watch?v=gG7uCskUOrA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Analogy to Help You Remember- </a:t>
            </a: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Baking a Cake ☺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56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4495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DNA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Recipe book at the library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mRNA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Handwritten copy of recipe 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tRNA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You (read recipe and put ingredients together)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Ribosome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Kitchen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Ingredients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Polypeptide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CAKE!!!!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1" name="Google Shape;93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676400"/>
            <a:ext cx="36004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57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Your Own Analogy</a:t>
            </a:r>
            <a:endParaRPr/>
          </a:p>
        </p:txBody>
      </p:sp>
      <p:sp>
        <p:nvSpPr>
          <p:cNvPr id="937" name="Google Shape;937;p57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have a comparison for 4 of the following things: DNA, mRNA, tRNA, ribosome, amino acids, polypeptide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a partner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minutes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pull out 3 names to share their analogies with the class!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Look at a Picture</a:t>
            </a:r>
            <a:endParaRPr/>
          </a:p>
        </p:txBody>
      </p:sp>
      <p:sp>
        <p:nvSpPr>
          <p:cNvPr id="943" name="Google Shape;943;p58"/>
          <p:cNvSpPr/>
          <p:nvPr/>
        </p:nvSpPr>
        <p:spPr>
          <a:xfrm>
            <a:off x="2692400" y="1727200"/>
            <a:ext cx="5435600" cy="49784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4" name="Google Shape;94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2057400"/>
            <a:ext cx="4629300" cy="41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58"/>
          <p:cNvSpPr/>
          <p:nvPr/>
        </p:nvSpPr>
        <p:spPr>
          <a:xfrm>
            <a:off x="7620000" y="1981200"/>
            <a:ext cx="228600" cy="228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58"/>
          <p:cNvSpPr/>
          <p:nvPr/>
        </p:nvSpPr>
        <p:spPr>
          <a:xfrm>
            <a:off x="3276600" y="3581400"/>
            <a:ext cx="3886200" cy="304800"/>
          </a:xfrm>
          <a:prstGeom prst="rect">
            <a:avLst/>
          </a:prstGeom>
          <a:solidFill>
            <a:srgbClr val="6CF5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58"/>
          <p:cNvSpPr/>
          <p:nvPr/>
        </p:nvSpPr>
        <p:spPr>
          <a:xfrm>
            <a:off x="5715000" y="3352800"/>
            <a:ext cx="1371600" cy="381000"/>
          </a:xfrm>
          <a:prstGeom prst="rect">
            <a:avLst/>
          </a:prstGeom>
          <a:solidFill>
            <a:srgbClr val="6CF5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Google Shape;948;p58"/>
          <p:cNvCxnSpPr/>
          <p:nvPr/>
        </p:nvCxnSpPr>
        <p:spPr>
          <a:xfrm>
            <a:off x="5638800" y="3048000"/>
            <a:ext cx="0" cy="13716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49" name="Google Shape;949;p58"/>
          <p:cNvCxnSpPr/>
          <p:nvPr/>
        </p:nvCxnSpPr>
        <p:spPr>
          <a:xfrm>
            <a:off x="5638800" y="4800600"/>
            <a:ext cx="0" cy="6096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950" name="Google Shape;95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2667000"/>
            <a:ext cx="17716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58"/>
          <p:cNvSpPr txBox="1"/>
          <p:nvPr/>
        </p:nvSpPr>
        <p:spPr>
          <a:xfrm>
            <a:off x="228600" y="1524000"/>
            <a:ext cx="2286000" cy="489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process happens INSIDE the nucleus?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process happens OUTSIDE the nucleus?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might this be different in a prokaryotic cell?</a:t>
            </a:r>
            <a:endParaRPr/>
          </a:p>
        </p:txBody>
      </p:sp>
      <p:sp>
        <p:nvSpPr>
          <p:cNvPr id="952" name="Google Shape;952;p58"/>
          <p:cNvSpPr txBox="1"/>
          <p:nvPr/>
        </p:nvSpPr>
        <p:spPr>
          <a:xfrm>
            <a:off x="3376250" y="202800"/>
            <a:ext cx="67524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http://learn.genetics.utah.edu/content/basics/transcribe/</a:t>
            </a:r>
            <a:endParaRPr dirty="0"/>
          </a:p>
        </p:txBody>
      </p:sp>
      <p:sp>
        <p:nvSpPr>
          <p:cNvPr id="953" name="Google Shape;953;p58"/>
          <p:cNvSpPr txBox="1"/>
          <p:nvPr/>
        </p:nvSpPr>
        <p:spPr>
          <a:xfrm>
            <a:off x="3482025" y="3182725"/>
            <a:ext cx="1467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58"/>
          <p:cNvSpPr/>
          <p:nvPr/>
        </p:nvSpPr>
        <p:spPr>
          <a:xfrm>
            <a:off x="3660600" y="2787475"/>
            <a:ext cx="1140000" cy="1019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58"/>
          <p:cNvSpPr/>
          <p:nvPr/>
        </p:nvSpPr>
        <p:spPr>
          <a:xfrm>
            <a:off x="3660600" y="5078575"/>
            <a:ext cx="1140000" cy="1019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our cells make proteins?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4572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contains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sections of nucleotide chains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 code for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polypeptides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(proteins)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Polypeptides are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amino acid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chains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3733800"/>
            <a:ext cx="3810000" cy="29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1066800"/>
            <a:ext cx="3200400" cy="256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533400" y="304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is found inside the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nucleus,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proteins are made in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ribosomes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Predictions: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how do we get the message from DNA in the nucleus to the ribosomes?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590800"/>
            <a:ext cx="5257800" cy="3970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/>
          <p:nvPr/>
        </p:nvSpPr>
        <p:spPr>
          <a:xfrm>
            <a:off x="3581400" y="5638800"/>
            <a:ext cx="457200" cy="381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2971800" y="762000"/>
            <a:ext cx="1752600" cy="5334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4495800" y="4267200"/>
            <a:ext cx="685800" cy="609600"/>
          </a:xfrm>
          <a:prstGeom prst="ellipse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4800600" y="304800"/>
            <a:ext cx="1600200" cy="533400"/>
          </a:xfrm>
          <a:prstGeom prst="ellipse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Solution?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molecule called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RNA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carries the message from the nucleus to the cytoplasm!</a:t>
            </a:r>
            <a:endParaRPr/>
          </a:p>
          <a:p>
            <a:pPr marL="342900" marR="0" lvl="0" indent="-1524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 DNA, RNA is small enough to fit through the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pores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nuclear membrane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828800"/>
            <a:ext cx="4027488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Roles of DNA and RNA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is the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master plan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 is the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copy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master plan!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between RNA and DNA</a:t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295400"/>
            <a:ext cx="2971800" cy="51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381000" y="1295400"/>
            <a:ext cx="52578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#1: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Number of Strands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-DNA → Double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-RNA → Single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20073</TotalTime>
  <Words>1234</Words>
  <Application>Microsoft Office PowerPoint</Application>
  <PresentationFormat>On-screen Show (4:3)</PresentationFormat>
  <Paragraphs>380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Protein Synthesis: Making Those Proteins!</vt:lpstr>
      <vt:lpstr>Review: DNA </vt:lpstr>
      <vt:lpstr>So What are Proteins?</vt:lpstr>
      <vt:lpstr>PowerPoint Presentation</vt:lpstr>
      <vt:lpstr>How do our cells make proteins?</vt:lpstr>
      <vt:lpstr>PowerPoint Presentation</vt:lpstr>
      <vt:lpstr>The Solution?</vt:lpstr>
      <vt:lpstr>Roles of DNA and RNA</vt:lpstr>
      <vt:lpstr>Differences between RNA and DNA</vt:lpstr>
      <vt:lpstr>PowerPoint Presentation</vt:lpstr>
      <vt:lpstr>PowerPoint Presentation</vt:lpstr>
      <vt:lpstr>3 Types of RNA</vt:lpstr>
      <vt:lpstr>Messenger RNA (mRNA)</vt:lpstr>
      <vt:lpstr>Transfer RNA (tRNA)</vt:lpstr>
      <vt:lpstr>Ribosomal RNA (rRNA)</vt:lpstr>
      <vt:lpstr>Protein Synthesis</vt:lpstr>
      <vt:lpstr>Quick Video</vt:lpstr>
      <vt:lpstr>Part 1: Transcription</vt:lpstr>
      <vt:lpstr>Steps of Transcription</vt:lpstr>
      <vt:lpstr>PowerPoint Presentation</vt:lpstr>
      <vt:lpstr>PowerPoint Presentation</vt:lpstr>
      <vt:lpstr>PowerPoint Presentation</vt:lpstr>
      <vt:lpstr>Let’s Transcribe!</vt:lpstr>
      <vt:lpstr>PowerPoint Presentation</vt:lpstr>
      <vt:lpstr>PowerPoint Presentation</vt:lpstr>
      <vt:lpstr>Part 2: Translation</vt:lpstr>
      <vt:lpstr>Steps of Translation</vt:lpstr>
      <vt:lpstr>tRNA…”The Reader”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Result of Transcription and Translation</vt:lpstr>
      <vt:lpstr>Pathway to Making a Protein</vt:lpstr>
      <vt:lpstr>Revisiting our Video</vt:lpstr>
      <vt:lpstr>An Analogy to Help You Remember- Baking a Cake ☺</vt:lpstr>
      <vt:lpstr>Make Your Own Analogy</vt:lpstr>
      <vt:lpstr>Let’s Look at a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Synthesis: Making Those Proteins!</dc:title>
  <dc:creator>Harabin, Richard</dc:creator>
  <cp:lastModifiedBy>Harabin, Richard</cp:lastModifiedBy>
  <cp:revision>6</cp:revision>
  <dcterms:modified xsi:type="dcterms:W3CDTF">2020-03-02T15:00:14Z</dcterms:modified>
</cp:coreProperties>
</file>